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6858000" cx="12192000"/>
  <p:notesSz cx="6858000" cy="9144000"/>
  <p:embeddedFontLst>
    <p:embeddedFont>
      <p:font typeface="Oswald Regular"/>
      <p:regular r:id="rId68"/>
      <p:bold r:id="rId69"/>
    </p:embeddedFont>
    <p:embeddedFont>
      <p:font typeface="Abril Fatface"/>
      <p:regular r:id="rId70"/>
    </p:embeddedFont>
    <p:embeddedFont>
      <p:font typeface="Poppins"/>
      <p:regular r:id="rId71"/>
      <p:bold r:id="rId72"/>
      <p:italic r:id="rId73"/>
      <p:boldItalic r:id="rId74"/>
    </p:embeddedFont>
    <p:embeddedFont>
      <p:font typeface="Griffy"/>
      <p:regular r:id="rId75"/>
    </p:embeddedFont>
    <p:embeddedFont>
      <p:font typeface="Barlow Condensed"/>
      <p:regular r:id="rId76"/>
      <p:bold r:id="rId77"/>
      <p:italic r:id="rId78"/>
      <p:boldItalic r:id="rId79"/>
    </p:embeddedFont>
    <p:embeddedFont>
      <p:font typeface="Oswald"/>
      <p:regular r:id="rId80"/>
      <p:bold r:id="rId81"/>
    </p:embeddedFont>
    <p:embeddedFont>
      <p:font typeface="Homemade Apple"/>
      <p:regular r:id="rId82"/>
    </p:embeddedFont>
    <p:embeddedFont>
      <p:font typeface="Open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E4D2EE-5FD4-4545-AC16-5A4BCC3E38B4}">
  <a:tblStyle styleId="{AFE4D2EE-5FD4-4545-AC16-5A4BCC3E38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bold.fntdata"/><Relationship Id="rId83" Type="http://schemas.openxmlformats.org/officeDocument/2006/relationships/font" Target="fonts/OpenSans-regular.fntdata"/><Relationship Id="rId42" Type="http://schemas.openxmlformats.org/officeDocument/2006/relationships/slide" Target="slides/slide36.xml"/><Relationship Id="rId86" Type="http://schemas.openxmlformats.org/officeDocument/2006/relationships/font" Target="fonts/OpenSans-boldItalic.fntdata"/><Relationship Id="rId41" Type="http://schemas.openxmlformats.org/officeDocument/2006/relationships/slide" Target="slides/slide35.xml"/><Relationship Id="rId85" Type="http://schemas.openxmlformats.org/officeDocument/2006/relationships/font" Target="fonts/OpenSans-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swald-regular.fntdata"/><Relationship Id="rId82" Type="http://schemas.openxmlformats.org/officeDocument/2006/relationships/font" Target="fonts/HomemadeApple-regular.fntdata"/><Relationship Id="rId81"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oppins-italic.fntdata"/><Relationship Id="rId72" Type="http://schemas.openxmlformats.org/officeDocument/2006/relationships/font" Target="fonts/Poppins-bold.fntdata"/><Relationship Id="rId31" Type="http://schemas.openxmlformats.org/officeDocument/2006/relationships/slide" Target="slides/slide25.xml"/><Relationship Id="rId75" Type="http://schemas.openxmlformats.org/officeDocument/2006/relationships/font" Target="fonts/Griffy-regular.fntdata"/><Relationship Id="rId30" Type="http://schemas.openxmlformats.org/officeDocument/2006/relationships/slide" Target="slides/slide24.xml"/><Relationship Id="rId74" Type="http://schemas.openxmlformats.org/officeDocument/2006/relationships/font" Target="fonts/Poppins-boldItalic.fntdata"/><Relationship Id="rId33" Type="http://schemas.openxmlformats.org/officeDocument/2006/relationships/slide" Target="slides/slide27.xml"/><Relationship Id="rId77" Type="http://schemas.openxmlformats.org/officeDocument/2006/relationships/font" Target="fonts/BarlowCondensed-bold.fntdata"/><Relationship Id="rId32" Type="http://schemas.openxmlformats.org/officeDocument/2006/relationships/slide" Target="slides/slide26.xml"/><Relationship Id="rId76" Type="http://schemas.openxmlformats.org/officeDocument/2006/relationships/font" Target="fonts/BarlowCondensed-regular.fntdata"/><Relationship Id="rId35" Type="http://schemas.openxmlformats.org/officeDocument/2006/relationships/slide" Target="slides/slide29.xml"/><Relationship Id="rId79" Type="http://schemas.openxmlformats.org/officeDocument/2006/relationships/font" Target="fonts/BarlowCondensed-boldItalic.fntdata"/><Relationship Id="rId34" Type="http://schemas.openxmlformats.org/officeDocument/2006/relationships/slide" Target="slides/slide28.xml"/><Relationship Id="rId78" Type="http://schemas.openxmlformats.org/officeDocument/2006/relationships/font" Target="fonts/BarlowCondensed-italic.fntdata"/><Relationship Id="rId71" Type="http://schemas.openxmlformats.org/officeDocument/2006/relationships/font" Target="fonts/Poppins-regular.fntdata"/><Relationship Id="rId70" Type="http://schemas.openxmlformats.org/officeDocument/2006/relationships/font" Target="fonts/AbrilFatfac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OswaldRegular-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swaldRegular-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8c5b313bc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8c5b313bc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8c5b313bc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8c5b313bc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8c5b313bc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8c5b313bc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8c5b313bc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8c5b313bc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8c5b313bc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8c5b313bc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8c5b313bc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8c5b313bc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8c5b313bc_1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8c5b313bc_1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8c5b313bc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8c5b313bc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8c5b313bc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8c5b313bc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8c5b313bc_1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8c5b313bc_1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8c5b313bc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8c5b313bc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8c5b313bc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8c5b313bc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8c5b313bc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8c5b313bc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8c5b313bc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8c5b313bc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8c5b313bc_1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e8c5b313bc_1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8c5b313bc_1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8c5b313bc_1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8c5b313bc_1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e8c5b313bc_1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e8c5b313bc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e8c5b313bc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8c5b313bc_1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8c5b313bc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8c5b313bc_1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e8c5b313bc_1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9ce3cff1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9ce3cff1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e8c5b313bc_1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e8c5b313bc_1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e8c5b313bc_1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e8c5b313bc_1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8c5b313bc_1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8c5b313bc_1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8c5b313bc_1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8c5b313bc_1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8c5b313bc_1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8c5b313bc_1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e8c5b313bc_1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e8c5b313bc_1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e8c5b313bc_1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e8c5b313bc_1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8c5b313bc_1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8c5b313bc_1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e8c5b313bc_1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e8c5b313bc_1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8c5b313bc_1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8c5b313bc_1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9ce3cff13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9ce3cff13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8c5b313bc_1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8c5b313bc_1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8c5b313bc_1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8c5b313bc_1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e8c5b313bc_1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e8c5b313bc_1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e8c5b313bc_1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e8c5b313bc_1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8c5b313bc_1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8c5b313bc_1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e8c5b313bc_1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e8c5b313bc_1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e8c5b313bc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e8c5b313bc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8c5b313bc_1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8c5b313bc_1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e8c5b313bc_1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e8c5b313bc_1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8c5b313bc_1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8c5b313bc_1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9ce3cff13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9ce3cff13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e8c5b313bc_1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e8c5b313bc_1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e8c5b313bc_1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e8c5b313bc_1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e8c5b313bc_1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e8c5b313bc_1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e8c5b313bc_1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e8c5b313bc_1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e8c5b313bc_1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e8c5b313bc_1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8c5b313bc_1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8c5b313bc_1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e8c5b313bc_1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e8c5b313bc_1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8c5b313bc_1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e8c5b313bc_1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e8c5b313bc_1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e8c5b313bc_1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e8c5b313bc_1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e8c5b313bc_1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a073618e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a073618e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9f0236b8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9f0236b8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8c5b313b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8c5b313b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1.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4.png"/><Relationship Id="rId12" Type="http://schemas.openxmlformats.org/officeDocument/2006/relationships/image" Target="../media/image5.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8.png"/><Relationship Id="rId7" Type="http://schemas.openxmlformats.org/officeDocument/2006/relationships/hyperlink" Target="https://twitter.com/SlidesManiaSM/" TargetMode="External"/><Relationship Id="rId8"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bg>
      <p:bgPr>
        <a:solidFill>
          <a:schemeClr val="accent1"/>
        </a:solidFill>
      </p:bgPr>
    </p:bg>
    <p:spTree>
      <p:nvGrpSpPr>
        <p:cNvPr id="10" name="Shape 10"/>
        <p:cNvGrpSpPr/>
        <p:nvPr/>
      </p:nvGrpSpPr>
      <p:grpSpPr>
        <a:xfrm>
          <a:off x="0" y="0"/>
          <a:ext cx="0" cy="0"/>
          <a:chOff x="0" y="0"/>
          <a:chExt cx="0" cy="0"/>
        </a:xfrm>
      </p:grpSpPr>
      <p:sp>
        <p:nvSpPr>
          <p:cNvPr id="11" name="Google Shape;11;p2"/>
          <p:cNvSpPr/>
          <p:nvPr/>
        </p:nvSpPr>
        <p:spPr>
          <a:xfrm>
            <a:off x="598250" y="570000"/>
            <a:ext cx="11049000" cy="571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title"/>
          </p:nvPr>
        </p:nvSpPr>
        <p:spPr>
          <a:xfrm>
            <a:off x="1520325" y="2345975"/>
            <a:ext cx="9127500" cy="12306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13" name="Google Shape;13;p2"/>
          <p:cNvSpPr txBox="1"/>
          <p:nvPr>
            <p:ph idx="1" type="subTitle"/>
          </p:nvPr>
        </p:nvSpPr>
        <p:spPr>
          <a:xfrm>
            <a:off x="432800" y="5715300"/>
            <a:ext cx="11379900" cy="7179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p:txBody>
      </p:sp>
      <p:sp>
        <p:nvSpPr>
          <p:cNvPr id="14" name="Google Shape;14;p2"/>
          <p:cNvSpPr/>
          <p:nvPr/>
        </p:nvSpPr>
        <p:spPr>
          <a:xfrm rot="-2700000">
            <a:off x="-185251" y="833624"/>
            <a:ext cx="2584192" cy="54645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2700000">
            <a:off x="9793049" y="5477924"/>
            <a:ext cx="2584192" cy="54645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669100" y="0"/>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23850" y="6152100"/>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1834250" y="67425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 name="Google Shape;19;p2"/>
          <p:cNvSpPr/>
          <p:nvPr/>
        </p:nvSpPr>
        <p:spPr>
          <a:xfrm>
            <a:off x="11834250" y="108810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 name="Google Shape;20;p2"/>
          <p:cNvSpPr/>
          <p:nvPr/>
        </p:nvSpPr>
        <p:spPr>
          <a:xfrm>
            <a:off x="289000" y="546402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 name="Google Shape;21;p2"/>
          <p:cNvSpPr/>
          <p:nvPr/>
        </p:nvSpPr>
        <p:spPr>
          <a:xfrm>
            <a:off x="289000" y="587787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2" name="Google Shape;22;p2"/>
          <p:cNvCxnSpPr/>
          <p:nvPr/>
        </p:nvCxnSpPr>
        <p:spPr>
          <a:xfrm>
            <a:off x="11926050" y="1582475"/>
            <a:ext cx="4500" cy="2834700"/>
          </a:xfrm>
          <a:prstGeom prst="straightConnector1">
            <a:avLst/>
          </a:prstGeom>
          <a:noFill/>
          <a:ln cap="flat" cmpd="sng" w="19050">
            <a:solidFill>
              <a:schemeClr val="dk1"/>
            </a:solidFill>
            <a:prstDash val="solid"/>
            <a:round/>
            <a:headEnd len="med" w="med" type="none"/>
            <a:tailEnd len="med" w="med" type="none"/>
          </a:ln>
        </p:spPr>
      </p:cxnSp>
      <p:cxnSp>
        <p:nvCxnSpPr>
          <p:cNvPr id="23" name="Google Shape;23;p2"/>
          <p:cNvCxnSpPr/>
          <p:nvPr/>
        </p:nvCxnSpPr>
        <p:spPr>
          <a:xfrm>
            <a:off x="383050" y="2408075"/>
            <a:ext cx="4500" cy="2834700"/>
          </a:xfrm>
          <a:prstGeom prst="straightConnector1">
            <a:avLst/>
          </a:prstGeom>
          <a:noFill/>
          <a:ln cap="flat" cmpd="sng" w="19050">
            <a:solidFill>
              <a:schemeClr val="dk1"/>
            </a:solidFill>
            <a:prstDash val="solid"/>
            <a:round/>
            <a:headEnd len="med" w="med" type="none"/>
            <a:tailEnd len="med" w="med" type="none"/>
          </a:ln>
        </p:spPr>
      </p:cxnSp>
      <p:cxnSp>
        <p:nvCxnSpPr>
          <p:cNvPr id="24" name="Google Shape;24;p2"/>
          <p:cNvCxnSpPr/>
          <p:nvPr/>
        </p:nvCxnSpPr>
        <p:spPr>
          <a:xfrm>
            <a:off x="5407825" y="6550275"/>
            <a:ext cx="4348500" cy="13500"/>
          </a:xfrm>
          <a:prstGeom prst="straightConnector1">
            <a:avLst/>
          </a:prstGeom>
          <a:noFill/>
          <a:ln cap="flat" cmpd="sng" w="19050">
            <a:solidFill>
              <a:schemeClr val="dk1"/>
            </a:solidFill>
            <a:prstDash val="solid"/>
            <a:round/>
            <a:headEnd len="med" w="med" type="none"/>
            <a:tailEnd len="med" w="med" type="none"/>
          </a:ln>
        </p:spPr>
      </p:cxnSp>
      <p:cxnSp>
        <p:nvCxnSpPr>
          <p:cNvPr id="25" name="Google Shape;25;p2"/>
          <p:cNvCxnSpPr/>
          <p:nvPr/>
        </p:nvCxnSpPr>
        <p:spPr>
          <a:xfrm>
            <a:off x="2298925" y="254700"/>
            <a:ext cx="4348500" cy="135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117" name="Shape 117"/>
        <p:cNvGrpSpPr/>
        <p:nvPr/>
      </p:nvGrpSpPr>
      <p:grpSpPr>
        <a:xfrm>
          <a:off x="0" y="0"/>
          <a:ext cx="0" cy="0"/>
          <a:chOff x="0" y="0"/>
          <a:chExt cx="0" cy="0"/>
        </a:xfrm>
      </p:grpSpPr>
      <p:sp>
        <p:nvSpPr>
          <p:cNvPr id="118" name="Google Shape;118;p11"/>
          <p:cNvSpPr/>
          <p:nvPr/>
        </p:nvSpPr>
        <p:spPr>
          <a:xfrm flipH="1">
            <a:off x="8030325" y="0"/>
            <a:ext cx="4161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rot="-5400000">
            <a:off x="11613738" y="624258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flipH="1" rot="-5400000">
            <a:off x="10925663" y="64077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1" name="Google Shape;121;p11"/>
          <p:cNvSpPr/>
          <p:nvPr/>
        </p:nvSpPr>
        <p:spPr>
          <a:xfrm flipH="1" rot="-5400000">
            <a:off x="11339513" y="64077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2" name="Google Shape;122;p11"/>
          <p:cNvSpPr/>
          <p:nvPr/>
        </p:nvSpPr>
        <p:spPr>
          <a:xfrm flipH="1">
            <a:off x="197975" y="1375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 name="Google Shape;123;p11"/>
          <p:cNvCxnSpPr/>
          <p:nvPr/>
        </p:nvCxnSpPr>
        <p:spPr>
          <a:xfrm flipH="1">
            <a:off x="491675" y="646750"/>
            <a:ext cx="9000" cy="4210800"/>
          </a:xfrm>
          <a:prstGeom prst="straightConnector1">
            <a:avLst/>
          </a:prstGeom>
          <a:noFill/>
          <a:ln cap="flat" cmpd="sng" w="19050">
            <a:solidFill>
              <a:schemeClr val="dk1"/>
            </a:solidFill>
            <a:prstDash val="solid"/>
            <a:round/>
            <a:headEnd len="med" w="med" type="none"/>
            <a:tailEnd len="med" w="med" type="none"/>
          </a:ln>
        </p:spPr>
      </p:cxnSp>
      <p:cxnSp>
        <p:nvCxnSpPr>
          <p:cNvPr id="124" name="Google Shape;124;p11"/>
          <p:cNvCxnSpPr/>
          <p:nvPr/>
        </p:nvCxnSpPr>
        <p:spPr>
          <a:xfrm>
            <a:off x="500675" y="6497300"/>
            <a:ext cx="4348500" cy="13500"/>
          </a:xfrm>
          <a:prstGeom prst="straightConnector1">
            <a:avLst/>
          </a:prstGeom>
          <a:noFill/>
          <a:ln cap="flat" cmpd="sng" w="19050">
            <a:solidFill>
              <a:schemeClr val="dk1"/>
            </a:solidFill>
            <a:prstDash val="solid"/>
            <a:round/>
            <a:headEnd len="med" w="med" type="none"/>
            <a:tailEnd len="med" w="med" type="none"/>
          </a:ln>
        </p:spPr>
      </p:cxnSp>
      <p:sp>
        <p:nvSpPr>
          <p:cNvPr id="125" name="Google Shape;125;p11"/>
          <p:cNvSpPr txBox="1"/>
          <p:nvPr>
            <p:ph type="title"/>
          </p:nvPr>
        </p:nvSpPr>
        <p:spPr>
          <a:xfrm>
            <a:off x="1151264" y="1454400"/>
            <a:ext cx="6165600" cy="31608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8000"/>
              <a:buNone/>
              <a:defRPr sz="8000"/>
            </a:lvl1pPr>
            <a:lvl2pPr lvl="1" rtl="0" algn="r">
              <a:spcBef>
                <a:spcPts val="0"/>
              </a:spcBef>
              <a:spcAft>
                <a:spcPts val="0"/>
              </a:spcAft>
              <a:buSzPts val="8000"/>
              <a:buNone/>
              <a:defRPr sz="8000"/>
            </a:lvl2pPr>
            <a:lvl3pPr lvl="2" rtl="0" algn="r">
              <a:spcBef>
                <a:spcPts val="0"/>
              </a:spcBef>
              <a:spcAft>
                <a:spcPts val="0"/>
              </a:spcAft>
              <a:buSzPts val="8000"/>
              <a:buNone/>
              <a:defRPr sz="8000"/>
            </a:lvl3pPr>
            <a:lvl4pPr lvl="3" rtl="0" algn="r">
              <a:spcBef>
                <a:spcPts val="0"/>
              </a:spcBef>
              <a:spcAft>
                <a:spcPts val="0"/>
              </a:spcAft>
              <a:buSzPts val="8000"/>
              <a:buNone/>
              <a:defRPr sz="8000"/>
            </a:lvl4pPr>
            <a:lvl5pPr lvl="4" rtl="0" algn="r">
              <a:spcBef>
                <a:spcPts val="0"/>
              </a:spcBef>
              <a:spcAft>
                <a:spcPts val="0"/>
              </a:spcAft>
              <a:buSzPts val="8000"/>
              <a:buNone/>
              <a:defRPr sz="8000"/>
            </a:lvl5pPr>
            <a:lvl6pPr lvl="5" rtl="0" algn="r">
              <a:spcBef>
                <a:spcPts val="0"/>
              </a:spcBef>
              <a:spcAft>
                <a:spcPts val="0"/>
              </a:spcAft>
              <a:buSzPts val="8000"/>
              <a:buNone/>
              <a:defRPr sz="8000"/>
            </a:lvl6pPr>
            <a:lvl7pPr lvl="6" rtl="0" algn="r">
              <a:spcBef>
                <a:spcPts val="0"/>
              </a:spcBef>
              <a:spcAft>
                <a:spcPts val="0"/>
              </a:spcAft>
              <a:buSzPts val="8000"/>
              <a:buNone/>
              <a:defRPr sz="8000"/>
            </a:lvl7pPr>
            <a:lvl8pPr lvl="7" rtl="0" algn="r">
              <a:spcBef>
                <a:spcPts val="0"/>
              </a:spcBef>
              <a:spcAft>
                <a:spcPts val="0"/>
              </a:spcAft>
              <a:buSzPts val="8000"/>
              <a:buNone/>
              <a:defRPr sz="8000"/>
            </a:lvl8pPr>
            <a:lvl9pPr lvl="8" rtl="0" algn="r">
              <a:spcBef>
                <a:spcPts val="0"/>
              </a:spcBef>
              <a:spcAft>
                <a:spcPts val="0"/>
              </a:spcAft>
              <a:buSzPts val="8000"/>
              <a:buNone/>
              <a:defRPr sz="8000"/>
            </a:lvl9pPr>
          </a:lstStyle>
          <a:p/>
        </p:txBody>
      </p:sp>
      <p:sp>
        <p:nvSpPr>
          <p:cNvPr id="126" name="Google Shape;126;p11"/>
          <p:cNvSpPr txBox="1"/>
          <p:nvPr>
            <p:ph idx="1" type="body"/>
          </p:nvPr>
        </p:nvSpPr>
        <p:spPr>
          <a:xfrm>
            <a:off x="1202171" y="4813250"/>
            <a:ext cx="6165600" cy="1565100"/>
          </a:xfrm>
          <a:prstGeom prst="rect">
            <a:avLst/>
          </a:prstGeom>
        </p:spPr>
        <p:txBody>
          <a:bodyPr anchorCtr="0" anchor="t" bIns="121900" lIns="121900" spcFirstLastPara="1" rIns="121900" wrap="square" tIns="121900">
            <a:noAutofit/>
          </a:bodyPr>
          <a:lstStyle>
            <a:lvl1pPr indent="-349250" lvl="0" marL="457200" algn="r">
              <a:spcBef>
                <a:spcPts val="0"/>
              </a:spcBef>
              <a:spcAft>
                <a:spcPts val="0"/>
              </a:spcAft>
              <a:buSzPts val="1900"/>
              <a:buChar char="●"/>
              <a:defRPr/>
            </a:lvl1pPr>
            <a:lvl2pPr indent="-349250" lvl="1" marL="914400" algn="r">
              <a:spcBef>
                <a:spcPts val="2100"/>
              </a:spcBef>
              <a:spcAft>
                <a:spcPts val="0"/>
              </a:spcAft>
              <a:buSzPts val="1900"/>
              <a:buChar char="○"/>
              <a:defRPr/>
            </a:lvl2pPr>
            <a:lvl3pPr indent="-349250" lvl="2" marL="1371600" algn="r">
              <a:spcBef>
                <a:spcPts val="2100"/>
              </a:spcBef>
              <a:spcAft>
                <a:spcPts val="0"/>
              </a:spcAft>
              <a:buSzPts val="1900"/>
              <a:buChar char="■"/>
              <a:defRPr/>
            </a:lvl3pPr>
            <a:lvl4pPr indent="-349250" lvl="3" marL="1828800" algn="r">
              <a:spcBef>
                <a:spcPts val="2100"/>
              </a:spcBef>
              <a:spcAft>
                <a:spcPts val="0"/>
              </a:spcAft>
              <a:buSzPts val="1900"/>
              <a:buChar char="●"/>
              <a:defRPr/>
            </a:lvl4pPr>
            <a:lvl5pPr indent="-349250" lvl="4" marL="2286000" algn="r">
              <a:spcBef>
                <a:spcPts val="2100"/>
              </a:spcBef>
              <a:spcAft>
                <a:spcPts val="0"/>
              </a:spcAft>
              <a:buSzPts val="1900"/>
              <a:buChar char="○"/>
              <a:defRPr/>
            </a:lvl5pPr>
            <a:lvl6pPr indent="-349250" lvl="5" marL="2743200" algn="r">
              <a:spcBef>
                <a:spcPts val="2100"/>
              </a:spcBef>
              <a:spcAft>
                <a:spcPts val="0"/>
              </a:spcAft>
              <a:buSzPts val="1900"/>
              <a:buChar char="■"/>
              <a:defRPr/>
            </a:lvl6pPr>
            <a:lvl7pPr indent="-349250" lvl="6" marL="3200400" algn="r">
              <a:spcBef>
                <a:spcPts val="2100"/>
              </a:spcBef>
              <a:spcAft>
                <a:spcPts val="0"/>
              </a:spcAft>
              <a:buSzPts val="1900"/>
              <a:buChar char="●"/>
              <a:defRPr/>
            </a:lvl7pPr>
            <a:lvl8pPr indent="-349250" lvl="7" marL="3657600" algn="r">
              <a:spcBef>
                <a:spcPts val="2100"/>
              </a:spcBef>
              <a:spcAft>
                <a:spcPts val="0"/>
              </a:spcAft>
              <a:buSzPts val="1900"/>
              <a:buChar char="○"/>
              <a:defRPr/>
            </a:lvl8pPr>
            <a:lvl9pPr indent="-349250" lvl="8" marL="4114800" algn="r">
              <a:spcBef>
                <a:spcPts val="2100"/>
              </a:spcBef>
              <a:spcAft>
                <a:spcPts val="2100"/>
              </a:spcAft>
              <a:buSzPts val="19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127" name="Shape 127"/>
        <p:cNvGrpSpPr/>
        <p:nvPr/>
      </p:nvGrpSpPr>
      <p:grpSpPr>
        <a:xfrm>
          <a:off x="0" y="0"/>
          <a:ext cx="0" cy="0"/>
          <a:chOff x="0" y="0"/>
          <a:chExt cx="0" cy="0"/>
        </a:xfrm>
      </p:grpSpPr>
      <p:sp>
        <p:nvSpPr>
          <p:cNvPr id="128" name="Google Shape;128;p12"/>
          <p:cNvSpPr/>
          <p:nvPr/>
        </p:nvSpPr>
        <p:spPr>
          <a:xfrm rot="10800000">
            <a:off x="1653000" y="-25"/>
            <a:ext cx="10539000" cy="6839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p:nvPr/>
        </p:nvSpPr>
        <p:spPr>
          <a:xfrm>
            <a:off x="415600" y="610150"/>
            <a:ext cx="11360700" cy="88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2"/>
          <p:cNvSpPr/>
          <p:nvPr/>
        </p:nvSpPr>
        <p:spPr>
          <a:xfrm rot="10800000">
            <a:off x="415600" y="6225000"/>
            <a:ext cx="605400" cy="63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12"/>
          <p:cNvCxnSpPr/>
          <p:nvPr/>
        </p:nvCxnSpPr>
        <p:spPr>
          <a:xfrm rot="10800000">
            <a:off x="704500" y="2014200"/>
            <a:ext cx="13800" cy="4210800"/>
          </a:xfrm>
          <a:prstGeom prst="straightConnector1">
            <a:avLst/>
          </a:prstGeom>
          <a:noFill/>
          <a:ln cap="flat" cmpd="sng" w="19050">
            <a:solidFill>
              <a:schemeClr val="dk1"/>
            </a:solidFill>
            <a:prstDash val="solid"/>
            <a:round/>
            <a:headEnd len="med" w="med" type="none"/>
            <a:tailEnd len="med" w="med" type="none"/>
          </a:ln>
        </p:spPr>
      </p:cxnSp>
      <p:sp>
        <p:nvSpPr>
          <p:cNvPr id="132" name="Google Shape;132;p12"/>
          <p:cNvSpPr/>
          <p:nvPr/>
        </p:nvSpPr>
        <p:spPr>
          <a:xfrm flipH="1" rot="-5400000">
            <a:off x="11113263" y="793438"/>
            <a:ext cx="522900" cy="522900"/>
          </a:xfrm>
          <a:prstGeom prst="mathMultiply">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2"/>
          <p:cNvSpPr/>
          <p:nvPr/>
        </p:nvSpPr>
        <p:spPr>
          <a:xfrm flipH="1" rot="-5400000">
            <a:off x="10425188" y="958588"/>
            <a:ext cx="192600" cy="19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4" name="Google Shape;134;p12"/>
          <p:cNvSpPr/>
          <p:nvPr/>
        </p:nvSpPr>
        <p:spPr>
          <a:xfrm flipH="1" rot="-5400000">
            <a:off x="10839038" y="958588"/>
            <a:ext cx="192600" cy="19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5" name="Google Shape;135;p12"/>
          <p:cNvSpPr txBox="1"/>
          <p:nvPr>
            <p:ph idx="1" type="subTitle"/>
          </p:nvPr>
        </p:nvSpPr>
        <p:spPr>
          <a:xfrm>
            <a:off x="5056206" y="1729975"/>
            <a:ext cx="6406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36" name="Google Shape;136;p12"/>
          <p:cNvSpPr txBox="1"/>
          <p:nvPr>
            <p:ph idx="2" type="subTitle"/>
          </p:nvPr>
        </p:nvSpPr>
        <p:spPr>
          <a:xfrm>
            <a:off x="5056206" y="3334868"/>
            <a:ext cx="6406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37" name="Google Shape;137;p12"/>
          <p:cNvSpPr txBox="1"/>
          <p:nvPr>
            <p:ph idx="3" type="subTitle"/>
          </p:nvPr>
        </p:nvSpPr>
        <p:spPr>
          <a:xfrm>
            <a:off x="5056206" y="4939762"/>
            <a:ext cx="6406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38" name="Google Shape;138;p1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39" name="Google Shape;139;p12"/>
          <p:cNvSpPr txBox="1"/>
          <p:nvPr>
            <p:ph idx="4" type="body"/>
          </p:nvPr>
        </p:nvSpPr>
        <p:spPr>
          <a:xfrm>
            <a:off x="5056200" y="2167925"/>
            <a:ext cx="6406800" cy="9252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40" name="Google Shape;140;p12"/>
          <p:cNvSpPr txBox="1"/>
          <p:nvPr>
            <p:ph idx="5" type="body"/>
          </p:nvPr>
        </p:nvSpPr>
        <p:spPr>
          <a:xfrm>
            <a:off x="5056200" y="3761388"/>
            <a:ext cx="64068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41" name="Google Shape;141;p12"/>
          <p:cNvSpPr txBox="1"/>
          <p:nvPr>
            <p:ph idx="6" type="body"/>
          </p:nvPr>
        </p:nvSpPr>
        <p:spPr>
          <a:xfrm>
            <a:off x="5056200" y="5353050"/>
            <a:ext cx="64077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142" name="Shape 142"/>
        <p:cNvGrpSpPr/>
        <p:nvPr/>
      </p:nvGrpSpPr>
      <p:grpSpPr>
        <a:xfrm>
          <a:off x="0" y="0"/>
          <a:ext cx="0" cy="0"/>
          <a:chOff x="0" y="0"/>
          <a:chExt cx="0" cy="0"/>
        </a:xfrm>
      </p:grpSpPr>
      <p:sp>
        <p:nvSpPr>
          <p:cNvPr id="143" name="Google Shape;143;p13"/>
          <p:cNvSpPr txBox="1"/>
          <p:nvPr>
            <p:ph type="title"/>
          </p:nvPr>
        </p:nvSpPr>
        <p:spPr>
          <a:xfrm>
            <a:off x="411275" y="1727000"/>
            <a:ext cx="4458300" cy="23772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6000"/>
              <a:buNone/>
              <a:defRPr sz="6000"/>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144" name="Google Shape;144;p13"/>
          <p:cNvSpPr txBox="1"/>
          <p:nvPr>
            <p:ph idx="1" type="subTitle"/>
          </p:nvPr>
        </p:nvSpPr>
        <p:spPr>
          <a:xfrm>
            <a:off x="411275" y="5029775"/>
            <a:ext cx="4458300" cy="7179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1800"/>
              <a:buNone/>
              <a:defRPr sz="1800"/>
            </a:lvl1pPr>
            <a:lvl2pPr lvl="1" rtl="0" algn="r">
              <a:spcBef>
                <a:spcPts val="2100"/>
              </a:spcBef>
              <a:spcAft>
                <a:spcPts val="0"/>
              </a:spcAft>
              <a:buSzPts val="1800"/>
              <a:buNone/>
              <a:defRPr sz="1800"/>
            </a:lvl2pPr>
            <a:lvl3pPr lvl="2" rtl="0" algn="r">
              <a:spcBef>
                <a:spcPts val="2100"/>
              </a:spcBef>
              <a:spcAft>
                <a:spcPts val="0"/>
              </a:spcAft>
              <a:buSzPts val="1800"/>
              <a:buNone/>
              <a:defRPr sz="1800"/>
            </a:lvl3pPr>
            <a:lvl4pPr lvl="3" rtl="0" algn="r">
              <a:spcBef>
                <a:spcPts val="2100"/>
              </a:spcBef>
              <a:spcAft>
                <a:spcPts val="0"/>
              </a:spcAft>
              <a:buSzPts val="1800"/>
              <a:buNone/>
              <a:defRPr sz="1800"/>
            </a:lvl4pPr>
            <a:lvl5pPr lvl="4" rtl="0" algn="r">
              <a:spcBef>
                <a:spcPts val="2100"/>
              </a:spcBef>
              <a:spcAft>
                <a:spcPts val="0"/>
              </a:spcAft>
              <a:buSzPts val="1800"/>
              <a:buNone/>
              <a:defRPr sz="1800"/>
            </a:lvl5pPr>
            <a:lvl6pPr lvl="5" rtl="0" algn="r">
              <a:spcBef>
                <a:spcPts val="2100"/>
              </a:spcBef>
              <a:spcAft>
                <a:spcPts val="0"/>
              </a:spcAft>
              <a:buSzPts val="1800"/>
              <a:buNone/>
              <a:defRPr sz="1800"/>
            </a:lvl6pPr>
            <a:lvl7pPr lvl="6" rtl="0" algn="r">
              <a:spcBef>
                <a:spcPts val="2100"/>
              </a:spcBef>
              <a:spcAft>
                <a:spcPts val="0"/>
              </a:spcAft>
              <a:buSzPts val="1800"/>
              <a:buNone/>
              <a:defRPr sz="1800"/>
            </a:lvl7pPr>
            <a:lvl8pPr lvl="7" rtl="0" algn="r">
              <a:spcBef>
                <a:spcPts val="2100"/>
              </a:spcBef>
              <a:spcAft>
                <a:spcPts val="0"/>
              </a:spcAft>
              <a:buSzPts val="1800"/>
              <a:buNone/>
              <a:defRPr sz="1800"/>
            </a:lvl8pPr>
            <a:lvl9pPr lvl="8" rtl="0" algn="r">
              <a:spcBef>
                <a:spcPts val="2100"/>
              </a:spcBef>
              <a:spcAft>
                <a:spcPts val="210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145" name="Shape 145"/>
        <p:cNvGrpSpPr/>
        <p:nvPr/>
      </p:nvGrpSpPr>
      <p:grpSpPr>
        <a:xfrm>
          <a:off x="0" y="0"/>
          <a:ext cx="0" cy="0"/>
          <a:chOff x="0" y="0"/>
          <a:chExt cx="0" cy="0"/>
        </a:xfrm>
      </p:grpSpPr>
      <p:sp>
        <p:nvSpPr>
          <p:cNvPr id="146" name="Google Shape;146;p14"/>
          <p:cNvSpPr txBox="1"/>
          <p:nvPr>
            <p:ph type="title"/>
          </p:nvPr>
        </p:nvSpPr>
        <p:spPr>
          <a:xfrm>
            <a:off x="765425" y="2039975"/>
            <a:ext cx="4458300" cy="23772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lt1"/>
              </a:buClr>
              <a:buSzPts val="6000"/>
              <a:buNone/>
              <a:defRPr sz="6000">
                <a:solidFill>
                  <a:schemeClr val="lt1"/>
                </a:solidFill>
              </a:defRPr>
            </a:lvl1pPr>
            <a:lvl2pPr lvl="1" rtl="0" algn="r">
              <a:spcBef>
                <a:spcPts val="0"/>
              </a:spcBef>
              <a:spcAft>
                <a:spcPts val="0"/>
              </a:spcAft>
              <a:buClr>
                <a:schemeClr val="lt1"/>
              </a:buClr>
              <a:buSzPts val="15000"/>
              <a:buNone/>
              <a:defRPr sz="15000">
                <a:solidFill>
                  <a:schemeClr val="lt1"/>
                </a:solidFill>
              </a:defRPr>
            </a:lvl2pPr>
            <a:lvl3pPr lvl="2" rtl="0" algn="r">
              <a:spcBef>
                <a:spcPts val="0"/>
              </a:spcBef>
              <a:spcAft>
                <a:spcPts val="0"/>
              </a:spcAft>
              <a:buClr>
                <a:schemeClr val="lt1"/>
              </a:buClr>
              <a:buSzPts val="15000"/>
              <a:buNone/>
              <a:defRPr sz="15000">
                <a:solidFill>
                  <a:schemeClr val="lt1"/>
                </a:solidFill>
              </a:defRPr>
            </a:lvl3pPr>
            <a:lvl4pPr lvl="3" rtl="0" algn="r">
              <a:spcBef>
                <a:spcPts val="0"/>
              </a:spcBef>
              <a:spcAft>
                <a:spcPts val="0"/>
              </a:spcAft>
              <a:buClr>
                <a:schemeClr val="lt1"/>
              </a:buClr>
              <a:buSzPts val="15000"/>
              <a:buNone/>
              <a:defRPr sz="15000">
                <a:solidFill>
                  <a:schemeClr val="lt1"/>
                </a:solidFill>
              </a:defRPr>
            </a:lvl4pPr>
            <a:lvl5pPr lvl="4" rtl="0" algn="r">
              <a:spcBef>
                <a:spcPts val="0"/>
              </a:spcBef>
              <a:spcAft>
                <a:spcPts val="0"/>
              </a:spcAft>
              <a:buClr>
                <a:schemeClr val="lt1"/>
              </a:buClr>
              <a:buSzPts val="15000"/>
              <a:buNone/>
              <a:defRPr sz="15000">
                <a:solidFill>
                  <a:schemeClr val="lt1"/>
                </a:solidFill>
              </a:defRPr>
            </a:lvl5pPr>
            <a:lvl6pPr lvl="5" rtl="0" algn="r">
              <a:spcBef>
                <a:spcPts val="0"/>
              </a:spcBef>
              <a:spcAft>
                <a:spcPts val="0"/>
              </a:spcAft>
              <a:buClr>
                <a:schemeClr val="lt1"/>
              </a:buClr>
              <a:buSzPts val="15000"/>
              <a:buNone/>
              <a:defRPr sz="15000">
                <a:solidFill>
                  <a:schemeClr val="lt1"/>
                </a:solidFill>
              </a:defRPr>
            </a:lvl6pPr>
            <a:lvl7pPr lvl="6" rtl="0" algn="r">
              <a:spcBef>
                <a:spcPts val="0"/>
              </a:spcBef>
              <a:spcAft>
                <a:spcPts val="0"/>
              </a:spcAft>
              <a:buClr>
                <a:schemeClr val="lt1"/>
              </a:buClr>
              <a:buSzPts val="15000"/>
              <a:buNone/>
              <a:defRPr sz="15000">
                <a:solidFill>
                  <a:schemeClr val="lt1"/>
                </a:solidFill>
              </a:defRPr>
            </a:lvl7pPr>
            <a:lvl8pPr lvl="7" rtl="0" algn="r">
              <a:spcBef>
                <a:spcPts val="0"/>
              </a:spcBef>
              <a:spcAft>
                <a:spcPts val="0"/>
              </a:spcAft>
              <a:buClr>
                <a:schemeClr val="lt1"/>
              </a:buClr>
              <a:buSzPts val="15000"/>
              <a:buNone/>
              <a:defRPr sz="15000">
                <a:solidFill>
                  <a:schemeClr val="lt1"/>
                </a:solidFill>
              </a:defRPr>
            </a:lvl8pPr>
            <a:lvl9pPr lvl="8" rtl="0" algn="r">
              <a:spcBef>
                <a:spcPts val="0"/>
              </a:spcBef>
              <a:spcAft>
                <a:spcPts val="0"/>
              </a:spcAft>
              <a:buClr>
                <a:schemeClr val="lt1"/>
              </a:buClr>
              <a:buSzPts val="15000"/>
              <a:buNone/>
              <a:defRPr sz="15000">
                <a:solidFill>
                  <a:schemeClr val="lt1"/>
                </a:solidFill>
              </a:defRPr>
            </a:lvl9pPr>
          </a:lstStyle>
          <a:p/>
        </p:txBody>
      </p:sp>
      <p:sp>
        <p:nvSpPr>
          <p:cNvPr id="147" name="Google Shape;147;p14"/>
          <p:cNvSpPr/>
          <p:nvPr/>
        </p:nvSpPr>
        <p:spPr>
          <a:xfrm rot="5400000">
            <a:off x="78238" y="6878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rot="5400000">
            <a:off x="109661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9" name="Google Shape;149;p14"/>
          <p:cNvSpPr/>
          <p:nvPr/>
        </p:nvSpPr>
        <p:spPr>
          <a:xfrm rot="5400000">
            <a:off x="68276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0" name="Google Shape;150;p14"/>
          <p:cNvSpPr/>
          <p:nvPr/>
        </p:nvSpPr>
        <p:spPr>
          <a:xfrm>
            <a:off x="11669100" y="0"/>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11834250" y="67425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 name="Google Shape;152;p14"/>
          <p:cNvSpPr/>
          <p:nvPr/>
        </p:nvSpPr>
        <p:spPr>
          <a:xfrm>
            <a:off x="11834250" y="108810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3" name="Google Shape;153;p14"/>
          <p:cNvCxnSpPr/>
          <p:nvPr/>
        </p:nvCxnSpPr>
        <p:spPr>
          <a:xfrm>
            <a:off x="11926050" y="1582475"/>
            <a:ext cx="4500" cy="28347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154" name="Shape 154"/>
        <p:cNvGrpSpPr/>
        <p:nvPr/>
      </p:nvGrpSpPr>
      <p:grpSpPr>
        <a:xfrm>
          <a:off x="0" y="0"/>
          <a:ext cx="0" cy="0"/>
          <a:chOff x="0" y="0"/>
          <a:chExt cx="0" cy="0"/>
        </a:xfrm>
      </p:grpSpPr>
      <p:sp>
        <p:nvSpPr>
          <p:cNvPr id="155" name="Google Shape;155;p15"/>
          <p:cNvSpPr/>
          <p:nvPr/>
        </p:nvSpPr>
        <p:spPr>
          <a:xfrm flipH="1">
            <a:off x="665600" y="0"/>
            <a:ext cx="51471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txBox="1"/>
          <p:nvPr>
            <p:ph idx="1" type="body"/>
          </p:nvPr>
        </p:nvSpPr>
        <p:spPr>
          <a:xfrm>
            <a:off x="1288400" y="5317400"/>
            <a:ext cx="4239000" cy="925200"/>
          </a:xfrm>
          <a:prstGeom prst="rect">
            <a:avLst/>
          </a:prstGeom>
        </p:spPr>
        <p:txBody>
          <a:bodyPr anchorCtr="0" anchor="b" bIns="121900" lIns="121900" spcFirstLastPara="1" rIns="121900" wrap="square" tIns="121900">
            <a:noAutofit/>
          </a:bodyPr>
          <a:lstStyle>
            <a:lvl1pPr indent="-419100" lvl="0" marL="457200">
              <a:lnSpc>
                <a:spcPct val="100000"/>
              </a:lnSpc>
              <a:spcBef>
                <a:spcPts val="0"/>
              </a:spcBef>
              <a:spcAft>
                <a:spcPts val="0"/>
              </a:spcAft>
              <a:buClr>
                <a:schemeClr val="lt1"/>
              </a:buClr>
              <a:buSzPts val="3000"/>
              <a:buChar char="●"/>
              <a:defRPr sz="3000">
                <a:solidFill>
                  <a:schemeClr val="lt1"/>
                </a:solidFill>
              </a:defRPr>
            </a:lvl1pPr>
            <a:lvl2pPr indent="-419100" lvl="1" marL="914400">
              <a:lnSpc>
                <a:spcPct val="100000"/>
              </a:lnSpc>
              <a:spcBef>
                <a:spcPts val="0"/>
              </a:spcBef>
              <a:spcAft>
                <a:spcPts val="0"/>
              </a:spcAft>
              <a:buClr>
                <a:schemeClr val="lt1"/>
              </a:buClr>
              <a:buSzPts val="3000"/>
              <a:buChar char="○"/>
              <a:defRPr sz="3000">
                <a:solidFill>
                  <a:schemeClr val="lt1"/>
                </a:solidFill>
              </a:defRPr>
            </a:lvl2pPr>
            <a:lvl3pPr indent="-419100" lvl="2" marL="1371600">
              <a:lnSpc>
                <a:spcPct val="100000"/>
              </a:lnSpc>
              <a:spcBef>
                <a:spcPts val="0"/>
              </a:spcBef>
              <a:spcAft>
                <a:spcPts val="0"/>
              </a:spcAft>
              <a:buClr>
                <a:schemeClr val="lt1"/>
              </a:buClr>
              <a:buSzPts val="3000"/>
              <a:buChar char="■"/>
              <a:defRPr sz="3000">
                <a:solidFill>
                  <a:schemeClr val="lt1"/>
                </a:solidFill>
              </a:defRPr>
            </a:lvl3pPr>
            <a:lvl4pPr indent="-419100" lvl="3" marL="1828800">
              <a:lnSpc>
                <a:spcPct val="100000"/>
              </a:lnSpc>
              <a:spcBef>
                <a:spcPts val="0"/>
              </a:spcBef>
              <a:spcAft>
                <a:spcPts val="0"/>
              </a:spcAft>
              <a:buClr>
                <a:schemeClr val="lt1"/>
              </a:buClr>
              <a:buSzPts val="3000"/>
              <a:buChar char="●"/>
              <a:defRPr sz="3000">
                <a:solidFill>
                  <a:schemeClr val="lt1"/>
                </a:solidFill>
              </a:defRPr>
            </a:lvl4pPr>
            <a:lvl5pPr indent="-419100" lvl="4" marL="2286000">
              <a:lnSpc>
                <a:spcPct val="100000"/>
              </a:lnSpc>
              <a:spcBef>
                <a:spcPts val="0"/>
              </a:spcBef>
              <a:spcAft>
                <a:spcPts val="0"/>
              </a:spcAft>
              <a:buClr>
                <a:schemeClr val="lt1"/>
              </a:buClr>
              <a:buSzPts val="3000"/>
              <a:buChar char="○"/>
              <a:defRPr sz="3000">
                <a:solidFill>
                  <a:schemeClr val="lt1"/>
                </a:solidFill>
              </a:defRPr>
            </a:lvl5pPr>
            <a:lvl6pPr indent="-419100" lvl="5" marL="2743200">
              <a:lnSpc>
                <a:spcPct val="100000"/>
              </a:lnSpc>
              <a:spcBef>
                <a:spcPts val="0"/>
              </a:spcBef>
              <a:spcAft>
                <a:spcPts val="0"/>
              </a:spcAft>
              <a:buClr>
                <a:schemeClr val="lt1"/>
              </a:buClr>
              <a:buSzPts val="3000"/>
              <a:buChar char="■"/>
              <a:defRPr sz="3000">
                <a:solidFill>
                  <a:schemeClr val="lt1"/>
                </a:solidFill>
              </a:defRPr>
            </a:lvl6pPr>
            <a:lvl7pPr indent="-419100" lvl="6" marL="3200400">
              <a:lnSpc>
                <a:spcPct val="100000"/>
              </a:lnSpc>
              <a:spcBef>
                <a:spcPts val="0"/>
              </a:spcBef>
              <a:spcAft>
                <a:spcPts val="0"/>
              </a:spcAft>
              <a:buClr>
                <a:schemeClr val="lt1"/>
              </a:buClr>
              <a:buSzPts val="3000"/>
              <a:buChar char="●"/>
              <a:defRPr sz="3000">
                <a:solidFill>
                  <a:schemeClr val="lt1"/>
                </a:solidFill>
              </a:defRPr>
            </a:lvl7pPr>
            <a:lvl8pPr indent="-419100" lvl="7" marL="3657600">
              <a:lnSpc>
                <a:spcPct val="100000"/>
              </a:lnSpc>
              <a:spcBef>
                <a:spcPts val="0"/>
              </a:spcBef>
              <a:spcAft>
                <a:spcPts val="0"/>
              </a:spcAft>
              <a:buClr>
                <a:schemeClr val="lt1"/>
              </a:buClr>
              <a:buSzPts val="3000"/>
              <a:buChar char="○"/>
              <a:defRPr sz="3000">
                <a:solidFill>
                  <a:schemeClr val="lt1"/>
                </a:solidFill>
              </a:defRPr>
            </a:lvl8pPr>
            <a:lvl9pPr indent="-419100" lvl="8" marL="4114800">
              <a:lnSpc>
                <a:spcPct val="100000"/>
              </a:lnSpc>
              <a:spcBef>
                <a:spcPts val="0"/>
              </a:spcBef>
              <a:spcAft>
                <a:spcPts val="0"/>
              </a:spcAft>
              <a:buClr>
                <a:schemeClr val="lt1"/>
              </a:buClr>
              <a:buSzPts val="3000"/>
              <a:buChar char="■"/>
              <a:defRPr sz="3000">
                <a:solidFill>
                  <a:schemeClr val="lt1"/>
                </a:solidFill>
              </a:defRPr>
            </a:lvl9pPr>
          </a:lstStyle>
          <a:p/>
        </p:txBody>
      </p:sp>
      <p:sp>
        <p:nvSpPr>
          <p:cNvPr id="157" name="Google Shape;157;p15"/>
          <p:cNvSpPr txBox="1"/>
          <p:nvPr>
            <p:ph idx="2" type="body"/>
          </p:nvPr>
        </p:nvSpPr>
        <p:spPr>
          <a:xfrm>
            <a:off x="1288400" y="3575100"/>
            <a:ext cx="4239000" cy="925200"/>
          </a:xfrm>
          <a:prstGeom prst="rect">
            <a:avLst/>
          </a:prstGeom>
        </p:spPr>
        <p:txBody>
          <a:bodyPr anchorCtr="0" anchor="b" bIns="121900" lIns="121900" spcFirstLastPara="1" rIns="121900" wrap="square" tIns="121900">
            <a:noAutofit/>
          </a:bodyPr>
          <a:lstStyle>
            <a:lvl1pPr indent="-419100" lvl="0" marL="457200" rtl="0">
              <a:lnSpc>
                <a:spcPct val="100000"/>
              </a:lnSpc>
              <a:spcBef>
                <a:spcPts val="0"/>
              </a:spcBef>
              <a:spcAft>
                <a:spcPts val="0"/>
              </a:spcAft>
              <a:buClr>
                <a:schemeClr val="lt1"/>
              </a:buClr>
              <a:buSzPts val="3000"/>
              <a:buChar char="●"/>
              <a:defRPr sz="3000">
                <a:solidFill>
                  <a:schemeClr val="lt1"/>
                </a:solidFill>
              </a:defRPr>
            </a:lvl1pPr>
            <a:lvl2pPr indent="-419100" lvl="1" marL="914400" rtl="0">
              <a:lnSpc>
                <a:spcPct val="100000"/>
              </a:lnSpc>
              <a:spcBef>
                <a:spcPts val="0"/>
              </a:spcBef>
              <a:spcAft>
                <a:spcPts val="0"/>
              </a:spcAft>
              <a:buClr>
                <a:schemeClr val="lt1"/>
              </a:buClr>
              <a:buSzPts val="3000"/>
              <a:buChar char="○"/>
              <a:defRPr sz="3000">
                <a:solidFill>
                  <a:schemeClr val="lt1"/>
                </a:solidFill>
              </a:defRPr>
            </a:lvl2pPr>
            <a:lvl3pPr indent="-419100" lvl="2" marL="1371600" rtl="0">
              <a:lnSpc>
                <a:spcPct val="100000"/>
              </a:lnSpc>
              <a:spcBef>
                <a:spcPts val="0"/>
              </a:spcBef>
              <a:spcAft>
                <a:spcPts val="0"/>
              </a:spcAft>
              <a:buClr>
                <a:schemeClr val="lt1"/>
              </a:buClr>
              <a:buSzPts val="3000"/>
              <a:buChar char="■"/>
              <a:defRPr sz="3000">
                <a:solidFill>
                  <a:schemeClr val="lt1"/>
                </a:solidFill>
              </a:defRPr>
            </a:lvl3pPr>
            <a:lvl4pPr indent="-419100" lvl="3" marL="1828800" rtl="0">
              <a:lnSpc>
                <a:spcPct val="100000"/>
              </a:lnSpc>
              <a:spcBef>
                <a:spcPts val="0"/>
              </a:spcBef>
              <a:spcAft>
                <a:spcPts val="0"/>
              </a:spcAft>
              <a:buClr>
                <a:schemeClr val="lt1"/>
              </a:buClr>
              <a:buSzPts val="3000"/>
              <a:buChar char="●"/>
              <a:defRPr sz="3000">
                <a:solidFill>
                  <a:schemeClr val="lt1"/>
                </a:solidFill>
              </a:defRPr>
            </a:lvl4pPr>
            <a:lvl5pPr indent="-419100" lvl="4" marL="2286000" rtl="0">
              <a:lnSpc>
                <a:spcPct val="100000"/>
              </a:lnSpc>
              <a:spcBef>
                <a:spcPts val="0"/>
              </a:spcBef>
              <a:spcAft>
                <a:spcPts val="0"/>
              </a:spcAft>
              <a:buClr>
                <a:schemeClr val="lt1"/>
              </a:buClr>
              <a:buSzPts val="3000"/>
              <a:buChar char="○"/>
              <a:defRPr sz="3000">
                <a:solidFill>
                  <a:schemeClr val="lt1"/>
                </a:solidFill>
              </a:defRPr>
            </a:lvl5pPr>
            <a:lvl6pPr indent="-419100" lvl="5" marL="2743200" rtl="0">
              <a:lnSpc>
                <a:spcPct val="100000"/>
              </a:lnSpc>
              <a:spcBef>
                <a:spcPts val="0"/>
              </a:spcBef>
              <a:spcAft>
                <a:spcPts val="0"/>
              </a:spcAft>
              <a:buClr>
                <a:schemeClr val="lt1"/>
              </a:buClr>
              <a:buSzPts val="3000"/>
              <a:buChar char="■"/>
              <a:defRPr sz="3000">
                <a:solidFill>
                  <a:schemeClr val="lt1"/>
                </a:solidFill>
              </a:defRPr>
            </a:lvl6pPr>
            <a:lvl7pPr indent="-419100" lvl="6" marL="3200400" rtl="0">
              <a:lnSpc>
                <a:spcPct val="100000"/>
              </a:lnSpc>
              <a:spcBef>
                <a:spcPts val="0"/>
              </a:spcBef>
              <a:spcAft>
                <a:spcPts val="0"/>
              </a:spcAft>
              <a:buClr>
                <a:schemeClr val="lt1"/>
              </a:buClr>
              <a:buSzPts val="3000"/>
              <a:buChar char="●"/>
              <a:defRPr sz="3000">
                <a:solidFill>
                  <a:schemeClr val="lt1"/>
                </a:solidFill>
              </a:defRPr>
            </a:lvl7pPr>
            <a:lvl8pPr indent="-419100" lvl="7" marL="3657600" rtl="0">
              <a:lnSpc>
                <a:spcPct val="100000"/>
              </a:lnSpc>
              <a:spcBef>
                <a:spcPts val="0"/>
              </a:spcBef>
              <a:spcAft>
                <a:spcPts val="0"/>
              </a:spcAft>
              <a:buClr>
                <a:schemeClr val="lt1"/>
              </a:buClr>
              <a:buSzPts val="3000"/>
              <a:buChar char="○"/>
              <a:defRPr sz="3000">
                <a:solidFill>
                  <a:schemeClr val="lt1"/>
                </a:solidFill>
              </a:defRPr>
            </a:lvl8pPr>
            <a:lvl9pPr indent="-419100" lvl="8" marL="4114800" rtl="0">
              <a:lnSpc>
                <a:spcPct val="100000"/>
              </a:lnSpc>
              <a:spcBef>
                <a:spcPts val="0"/>
              </a:spcBef>
              <a:spcAft>
                <a:spcPts val="0"/>
              </a:spcAft>
              <a:buClr>
                <a:schemeClr val="lt1"/>
              </a:buClr>
              <a:buSzPts val="3000"/>
              <a:buChar char="■"/>
              <a:defRPr sz="3000">
                <a:solidFill>
                  <a:schemeClr val="lt1"/>
                </a:solidFill>
              </a:defRPr>
            </a:lvl9pPr>
          </a:lstStyle>
          <a:p/>
        </p:txBody>
      </p:sp>
      <p:sp>
        <p:nvSpPr>
          <p:cNvPr id="158" name="Google Shape;158;p15"/>
          <p:cNvSpPr txBox="1"/>
          <p:nvPr>
            <p:ph idx="3" type="body"/>
          </p:nvPr>
        </p:nvSpPr>
        <p:spPr>
          <a:xfrm>
            <a:off x="1288400" y="1832800"/>
            <a:ext cx="4239000" cy="925200"/>
          </a:xfrm>
          <a:prstGeom prst="rect">
            <a:avLst/>
          </a:prstGeom>
        </p:spPr>
        <p:txBody>
          <a:bodyPr anchorCtr="0" anchor="b" bIns="121900" lIns="121900" spcFirstLastPara="1" rIns="121900" wrap="square" tIns="121900">
            <a:noAutofit/>
          </a:bodyPr>
          <a:lstStyle>
            <a:lvl1pPr indent="-419100" lvl="0" marL="457200" rtl="0">
              <a:lnSpc>
                <a:spcPct val="100000"/>
              </a:lnSpc>
              <a:spcBef>
                <a:spcPts val="0"/>
              </a:spcBef>
              <a:spcAft>
                <a:spcPts val="0"/>
              </a:spcAft>
              <a:buClr>
                <a:schemeClr val="lt1"/>
              </a:buClr>
              <a:buSzPts val="3000"/>
              <a:buChar char="●"/>
              <a:defRPr sz="3000">
                <a:solidFill>
                  <a:schemeClr val="lt1"/>
                </a:solidFill>
              </a:defRPr>
            </a:lvl1pPr>
            <a:lvl2pPr indent="-419100" lvl="1" marL="914400" rtl="0">
              <a:lnSpc>
                <a:spcPct val="100000"/>
              </a:lnSpc>
              <a:spcBef>
                <a:spcPts val="0"/>
              </a:spcBef>
              <a:spcAft>
                <a:spcPts val="0"/>
              </a:spcAft>
              <a:buClr>
                <a:schemeClr val="lt1"/>
              </a:buClr>
              <a:buSzPts val="3000"/>
              <a:buChar char="○"/>
              <a:defRPr sz="3000">
                <a:solidFill>
                  <a:schemeClr val="lt1"/>
                </a:solidFill>
              </a:defRPr>
            </a:lvl2pPr>
            <a:lvl3pPr indent="-419100" lvl="2" marL="1371600" rtl="0">
              <a:lnSpc>
                <a:spcPct val="100000"/>
              </a:lnSpc>
              <a:spcBef>
                <a:spcPts val="0"/>
              </a:spcBef>
              <a:spcAft>
                <a:spcPts val="0"/>
              </a:spcAft>
              <a:buClr>
                <a:schemeClr val="lt1"/>
              </a:buClr>
              <a:buSzPts val="3000"/>
              <a:buChar char="■"/>
              <a:defRPr sz="3000">
                <a:solidFill>
                  <a:schemeClr val="lt1"/>
                </a:solidFill>
              </a:defRPr>
            </a:lvl3pPr>
            <a:lvl4pPr indent="-419100" lvl="3" marL="1828800" rtl="0">
              <a:lnSpc>
                <a:spcPct val="100000"/>
              </a:lnSpc>
              <a:spcBef>
                <a:spcPts val="0"/>
              </a:spcBef>
              <a:spcAft>
                <a:spcPts val="0"/>
              </a:spcAft>
              <a:buClr>
                <a:schemeClr val="lt1"/>
              </a:buClr>
              <a:buSzPts val="3000"/>
              <a:buChar char="●"/>
              <a:defRPr sz="3000">
                <a:solidFill>
                  <a:schemeClr val="lt1"/>
                </a:solidFill>
              </a:defRPr>
            </a:lvl4pPr>
            <a:lvl5pPr indent="-419100" lvl="4" marL="2286000" rtl="0">
              <a:lnSpc>
                <a:spcPct val="100000"/>
              </a:lnSpc>
              <a:spcBef>
                <a:spcPts val="0"/>
              </a:spcBef>
              <a:spcAft>
                <a:spcPts val="0"/>
              </a:spcAft>
              <a:buClr>
                <a:schemeClr val="lt1"/>
              </a:buClr>
              <a:buSzPts val="3000"/>
              <a:buChar char="○"/>
              <a:defRPr sz="3000">
                <a:solidFill>
                  <a:schemeClr val="lt1"/>
                </a:solidFill>
              </a:defRPr>
            </a:lvl5pPr>
            <a:lvl6pPr indent="-419100" lvl="5" marL="2743200" rtl="0">
              <a:lnSpc>
                <a:spcPct val="100000"/>
              </a:lnSpc>
              <a:spcBef>
                <a:spcPts val="0"/>
              </a:spcBef>
              <a:spcAft>
                <a:spcPts val="0"/>
              </a:spcAft>
              <a:buClr>
                <a:schemeClr val="lt1"/>
              </a:buClr>
              <a:buSzPts val="3000"/>
              <a:buChar char="■"/>
              <a:defRPr sz="3000">
                <a:solidFill>
                  <a:schemeClr val="lt1"/>
                </a:solidFill>
              </a:defRPr>
            </a:lvl6pPr>
            <a:lvl7pPr indent="-419100" lvl="6" marL="3200400" rtl="0">
              <a:lnSpc>
                <a:spcPct val="100000"/>
              </a:lnSpc>
              <a:spcBef>
                <a:spcPts val="0"/>
              </a:spcBef>
              <a:spcAft>
                <a:spcPts val="0"/>
              </a:spcAft>
              <a:buClr>
                <a:schemeClr val="lt1"/>
              </a:buClr>
              <a:buSzPts val="3000"/>
              <a:buChar char="●"/>
              <a:defRPr sz="3000">
                <a:solidFill>
                  <a:schemeClr val="lt1"/>
                </a:solidFill>
              </a:defRPr>
            </a:lvl7pPr>
            <a:lvl8pPr indent="-419100" lvl="7" marL="3657600" rtl="0">
              <a:lnSpc>
                <a:spcPct val="100000"/>
              </a:lnSpc>
              <a:spcBef>
                <a:spcPts val="0"/>
              </a:spcBef>
              <a:spcAft>
                <a:spcPts val="0"/>
              </a:spcAft>
              <a:buClr>
                <a:schemeClr val="lt1"/>
              </a:buClr>
              <a:buSzPts val="3000"/>
              <a:buChar char="○"/>
              <a:defRPr sz="3000">
                <a:solidFill>
                  <a:schemeClr val="lt1"/>
                </a:solidFill>
              </a:defRPr>
            </a:lvl8pPr>
            <a:lvl9pPr indent="-419100" lvl="8" marL="4114800" rtl="0">
              <a:lnSpc>
                <a:spcPct val="100000"/>
              </a:lnSpc>
              <a:spcBef>
                <a:spcPts val="0"/>
              </a:spcBef>
              <a:spcAft>
                <a:spcPts val="0"/>
              </a:spcAft>
              <a:buClr>
                <a:schemeClr val="lt1"/>
              </a:buClr>
              <a:buSzPts val="3000"/>
              <a:buChar char="■"/>
              <a:defRPr sz="3000">
                <a:solidFill>
                  <a:schemeClr val="lt1"/>
                </a:solidFill>
              </a:defRPr>
            </a:lvl9pPr>
          </a:lstStyle>
          <a:p/>
        </p:txBody>
      </p:sp>
      <p:sp>
        <p:nvSpPr>
          <p:cNvPr id="159" name="Google Shape;159;p15"/>
          <p:cNvSpPr txBox="1"/>
          <p:nvPr>
            <p:ph hasCustomPrompt="1" type="title"/>
          </p:nvPr>
        </p:nvSpPr>
        <p:spPr>
          <a:xfrm>
            <a:off x="5963063" y="1843913"/>
            <a:ext cx="3510300" cy="12573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accent3"/>
              </a:buClr>
              <a:buSzPts val="7000"/>
              <a:buNone/>
              <a:defRPr sz="7000">
                <a:solidFill>
                  <a:schemeClr val="accent3"/>
                </a:solidFill>
              </a:defRPr>
            </a:lvl1pPr>
            <a:lvl2pPr lvl="1" rtl="0">
              <a:spcBef>
                <a:spcPts val="0"/>
              </a:spcBef>
              <a:spcAft>
                <a:spcPts val="0"/>
              </a:spcAft>
              <a:buClr>
                <a:schemeClr val="accent3"/>
              </a:buClr>
              <a:buSzPts val="7000"/>
              <a:buNone/>
              <a:defRPr sz="7000">
                <a:solidFill>
                  <a:schemeClr val="accent3"/>
                </a:solidFill>
              </a:defRPr>
            </a:lvl2pPr>
            <a:lvl3pPr lvl="2" rtl="0">
              <a:spcBef>
                <a:spcPts val="0"/>
              </a:spcBef>
              <a:spcAft>
                <a:spcPts val="0"/>
              </a:spcAft>
              <a:buClr>
                <a:schemeClr val="accent3"/>
              </a:buClr>
              <a:buSzPts val="7000"/>
              <a:buNone/>
              <a:defRPr sz="7000">
                <a:solidFill>
                  <a:schemeClr val="accent3"/>
                </a:solidFill>
              </a:defRPr>
            </a:lvl3pPr>
            <a:lvl4pPr lvl="3" rtl="0">
              <a:spcBef>
                <a:spcPts val="0"/>
              </a:spcBef>
              <a:spcAft>
                <a:spcPts val="0"/>
              </a:spcAft>
              <a:buClr>
                <a:schemeClr val="accent3"/>
              </a:buClr>
              <a:buSzPts val="7000"/>
              <a:buNone/>
              <a:defRPr sz="7000">
                <a:solidFill>
                  <a:schemeClr val="accent3"/>
                </a:solidFill>
              </a:defRPr>
            </a:lvl4pPr>
            <a:lvl5pPr lvl="4" rtl="0">
              <a:spcBef>
                <a:spcPts val="0"/>
              </a:spcBef>
              <a:spcAft>
                <a:spcPts val="0"/>
              </a:spcAft>
              <a:buClr>
                <a:schemeClr val="accent3"/>
              </a:buClr>
              <a:buSzPts val="7000"/>
              <a:buNone/>
              <a:defRPr sz="7000">
                <a:solidFill>
                  <a:schemeClr val="accent3"/>
                </a:solidFill>
              </a:defRPr>
            </a:lvl5pPr>
            <a:lvl6pPr lvl="5" rtl="0">
              <a:spcBef>
                <a:spcPts val="0"/>
              </a:spcBef>
              <a:spcAft>
                <a:spcPts val="0"/>
              </a:spcAft>
              <a:buClr>
                <a:schemeClr val="accent3"/>
              </a:buClr>
              <a:buSzPts val="7000"/>
              <a:buNone/>
              <a:defRPr sz="7000">
                <a:solidFill>
                  <a:schemeClr val="accent3"/>
                </a:solidFill>
              </a:defRPr>
            </a:lvl6pPr>
            <a:lvl7pPr lvl="6" rtl="0">
              <a:spcBef>
                <a:spcPts val="0"/>
              </a:spcBef>
              <a:spcAft>
                <a:spcPts val="0"/>
              </a:spcAft>
              <a:buClr>
                <a:schemeClr val="accent3"/>
              </a:buClr>
              <a:buSzPts val="7000"/>
              <a:buNone/>
              <a:defRPr sz="7000">
                <a:solidFill>
                  <a:schemeClr val="accent3"/>
                </a:solidFill>
              </a:defRPr>
            </a:lvl7pPr>
            <a:lvl8pPr lvl="7" rtl="0">
              <a:spcBef>
                <a:spcPts val="0"/>
              </a:spcBef>
              <a:spcAft>
                <a:spcPts val="0"/>
              </a:spcAft>
              <a:buClr>
                <a:schemeClr val="accent3"/>
              </a:buClr>
              <a:buSzPts val="7000"/>
              <a:buNone/>
              <a:defRPr sz="7000">
                <a:solidFill>
                  <a:schemeClr val="accent3"/>
                </a:solidFill>
              </a:defRPr>
            </a:lvl8pPr>
            <a:lvl9pPr lvl="8" rtl="0">
              <a:spcBef>
                <a:spcPts val="0"/>
              </a:spcBef>
              <a:spcAft>
                <a:spcPts val="0"/>
              </a:spcAft>
              <a:buClr>
                <a:schemeClr val="accent3"/>
              </a:buClr>
              <a:buSzPts val="7000"/>
              <a:buNone/>
              <a:defRPr sz="7000">
                <a:solidFill>
                  <a:schemeClr val="accent3"/>
                </a:solidFill>
              </a:defRPr>
            </a:lvl9pPr>
          </a:lstStyle>
          <a:p>
            <a:r>
              <a:t>xx%</a:t>
            </a:r>
          </a:p>
        </p:txBody>
      </p:sp>
      <p:sp>
        <p:nvSpPr>
          <p:cNvPr id="160" name="Google Shape;160;p15"/>
          <p:cNvSpPr txBox="1"/>
          <p:nvPr>
            <p:ph idx="4" type="title"/>
          </p:nvPr>
        </p:nvSpPr>
        <p:spPr>
          <a:xfrm>
            <a:off x="6041300" y="593375"/>
            <a:ext cx="5585700" cy="7635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161" name="Google Shape;161;p15"/>
          <p:cNvSpPr txBox="1"/>
          <p:nvPr>
            <p:ph hasCustomPrompt="1" idx="5" type="title"/>
          </p:nvPr>
        </p:nvSpPr>
        <p:spPr>
          <a:xfrm>
            <a:off x="5963063" y="3508550"/>
            <a:ext cx="3510300" cy="12573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accent3"/>
              </a:buClr>
              <a:buSzPts val="7000"/>
              <a:buNone/>
              <a:defRPr sz="7000">
                <a:solidFill>
                  <a:schemeClr val="accent3"/>
                </a:solidFill>
              </a:defRPr>
            </a:lvl1pPr>
            <a:lvl2pPr lvl="1" rtl="0">
              <a:spcBef>
                <a:spcPts val="0"/>
              </a:spcBef>
              <a:spcAft>
                <a:spcPts val="0"/>
              </a:spcAft>
              <a:buClr>
                <a:schemeClr val="accent3"/>
              </a:buClr>
              <a:buSzPts val="7000"/>
              <a:buNone/>
              <a:defRPr sz="7000">
                <a:solidFill>
                  <a:schemeClr val="accent3"/>
                </a:solidFill>
              </a:defRPr>
            </a:lvl2pPr>
            <a:lvl3pPr lvl="2" rtl="0">
              <a:spcBef>
                <a:spcPts val="0"/>
              </a:spcBef>
              <a:spcAft>
                <a:spcPts val="0"/>
              </a:spcAft>
              <a:buClr>
                <a:schemeClr val="accent3"/>
              </a:buClr>
              <a:buSzPts val="7000"/>
              <a:buNone/>
              <a:defRPr sz="7000">
                <a:solidFill>
                  <a:schemeClr val="accent3"/>
                </a:solidFill>
              </a:defRPr>
            </a:lvl3pPr>
            <a:lvl4pPr lvl="3" rtl="0">
              <a:spcBef>
                <a:spcPts val="0"/>
              </a:spcBef>
              <a:spcAft>
                <a:spcPts val="0"/>
              </a:spcAft>
              <a:buClr>
                <a:schemeClr val="accent3"/>
              </a:buClr>
              <a:buSzPts val="7000"/>
              <a:buNone/>
              <a:defRPr sz="7000">
                <a:solidFill>
                  <a:schemeClr val="accent3"/>
                </a:solidFill>
              </a:defRPr>
            </a:lvl4pPr>
            <a:lvl5pPr lvl="4" rtl="0">
              <a:spcBef>
                <a:spcPts val="0"/>
              </a:spcBef>
              <a:spcAft>
                <a:spcPts val="0"/>
              </a:spcAft>
              <a:buClr>
                <a:schemeClr val="accent3"/>
              </a:buClr>
              <a:buSzPts val="7000"/>
              <a:buNone/>
              <a:defRPr sz="7000">
                <a:solidFill>
                  <a:schemeClr val="accent3"/>
                </a:solidFill>
              </a:defRPr>
            </a:lvl5pPr>
            <a:lvl6pPr lvl="5" rtl="0">
              <a:spcBef>
                <a:spcPts val="0"/>
              </a:spcBef>
              <a:spcAft>
                <a:spcPts val="0"/>
              </a:spcAft>
              <a:buClr>
                <a:schemeClr val="accent3"/>
              </a:buClr>
              <a:buSzPts val="7000"/>
              <a:buNone/>
              <a:defRPr sz="7000">
                <a:solidFill>
                  <a:schemeClr val="accent3"/>
                </a:solidFill>
              </a:defRPr>
            </a:lvl6pPr>
            <a:lvl7pPr lvl="6" rtl="0">
              <a:spcBef>
                <a:spcPts val="0"/>
              </a:spcBef>
              <a:spcAft>
                <a:spcPts val="0"/>
              </a:spcAft>
              <a:buClr>
                <a:schemeClr val="accent3"/>
              </a:buClr>
              <a:buSzPts val="7000"/>
              <a:buNone/>
              <a:defRPr sz="7000">
                <a:solidFill>
                  <a:schemeClr val="accent3"/>
                </a:solidFill>
              </a:defRPr>
            </a:lvl7pPr>
            <a:lvl8pPr lvl="7" rtl="0">
              <a:spcBef>
                <a:spcPts val="0"/>
              </a:spcBef>
              <a:spcAft>
                <a:spcPts val="0"/>
              </a:spcAft>
              <a:buClr>
                <a:schemeClr val="accent3"/>
              </a:buClr>
              <a:buSzPts val="7000"/>
              <a:buNone/>
              <a:defRPr sz="7000">
                <a:solidFill>
                  <a:schemeClr val="accent3"/>
                </a:solidFill>
              </a:defRPr>
            </a:lvl8pPr>
            <a:lvl9pPr lvl="8" rtl="0">
              <a:spcBef>
                <a:spcPts val="0"/>
              </a:spcBef>
              <a:spcAft>
                <a:spcPts val="0"/>
              </a:spcAft>
              <a:buClr>
                <a:schemeClr val="accent3"/>
              </a:buClr>
              <a:buSzPts val="7000"/>
              <a:buNone/>
              <a:defRPr sz="7000">
                <a:solidFill>
                  <a:schemeClr val="accent3"/>
                </a:solidFill>
              </a:defRPr>
            </a:lvl9pPr>
          </a:lstStyle>
          <a:p>
            <a:r>
              <a:t>xx%</a:t>
            </a:r>
          </a:p>
        </p:txBody>
      </p:sp>
      <p:sp>
        <p:nvSpPr>
          <p:cNvPr id="162" name="Google Shape;162;p15"/>
          <p:cNvSpPr txBox="1"/>
          <p:nvPr>
            <p:ph hasCustomPrompt="1" idx="6" type="title"/>
          </p:nvPr>
        </p:nvSpPr>
        <p:spPr>
          <a:xfrm>
            <a:off x="5963063" y="5173188"/>
            <a:ext cx="3510300" cy="12573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accent3"/>
              </a:buClr>
              <a:buSzPts val="7000"/>
              <a:buNone/>
              <a:defRPr sz="7000">
                <a:solidFill>
                  <a:schemeClr val="accent3"/>
                </a:solidFill>
              </a:defRPr>
            </a:lvl1pPr>
            <a:lvl2pPr lvl="1" rtl="0">
              <a:spcBef>
                <a:spcPts val="0"/>
              </a:spcBef>
              <a:spcAft>
                <a:spcPts val="0"/>
              </a:spcAft>
              <a:buClr>
                <a:schemeClr val="accent3"/>
              </a:buClr>
              <a:buSzPts val="7000"/>
              <a:buNone/>
              <a:defRPr sz="7000">
                <a:solidFill>
                  <a:schemeClr val="accent3"/>
                </a:solidFill>
              </a:defRPr>
            </a:lvl2pPr>
            <a:lvl3pPr lvl="2" rtl="0">
              <a:spcBef>
                <a:spcPts val="0"/>
              </a:spcBef>
              <a:spcAft>
                <a:spcPts val="0"/>
              </a:spcAft>
              <a:buClr>
                <a:schemeClr val="accent3"/>
              </a:buClr>
              <a:buSzPts val="7000"/>
              <a:buNone/>
              <a:defRPr sz="7000">
                <a:solidFill>
                  <a:schemeClr val="accent3"/>
                </a:solidFill>
              </a:defRPr>
            </a:lvl3pPr>
            <a:lvl4pPr lvl="3" rtl="0">
              <a:spcBef>
                <a:spcPts val="0"/>
              </a:spcBef>
              <a:spcAft>
                <a:spcPts val="0"/>
              </a:spcAft>
              <a:buClr>
                <a:schemeClr val="accent3"/>
              </a:buClr>
              <a:buSzPts val="7000"/>
              <a:buNone/>
              <a:defRPr sz="7000">
                <a:solidFill>
                  <a:schemeClr val="accent3"/>
                </a:solidFill>
              </a:defRPr>
            </a:lvl4pPr>
            <a:lvl5pPr lvl="4" rtl="0">
              <a:spcBef>
                <a:spcPts val="0"/>
              </a:spcBef>
              <a:spcAft>
                <a:spcPts val="0"/>
              </a:spcAft>
              <a:buClr>
                <a:schemeClr val="accent3"/>
              </a:buClr>
              <a:buSzPts val="7000"/>
              <a:buNone/>
              <a:defRPr sz="7000">
                <a:solidFill>
                  <a:schemeClr val="accent3"/>
                </a:solidFill>
              </a:defRPr>
            </a:lvl5pPr>
            <a:lvl6pPr lvl="5" rtl="0">
              <a:spcBef>
                <a:spcPts val="0"/>
              </a:spcBef>
              <a:spcAft>
                <a:spcPts val="0"/>
              </a:spcAft>
              <a:buClr>
                <a:schemeClr val="accent3"/>
              </a:buClr>
              <a:buSzPts val="7000"/>
              <a:buNone/>
              <a:defRPr sz="7000">
                <a:solidFill>
                  <a:schemeClr val="accent3"/>
                </a:solidFill>
              </a:defRPr>
            </a:lvl6pPr>
            <a:lvl7pPr lvl="6" rtl="0">
              <a:spcBef>
                <a:spcPts val="0"/>
              </a:spcBef>
              <a:spcAft>
                <a:spcPts val="0"/>
              </a:spcAft>
              <a:buClr>
                <a:schemeClr val="accent3"/>
              </a:buClr>
              <a:buSzPts val="7000"/>
              <a:buNone/>
              <a:defRPr sz="7000">
                <a:solidFill>
                  <a:schemeClr val="accent3"/>
                </a:solidFill>
              </a:defRPr>
            </a:lvl7pPr>
            <a:lvl8pPr lvl="7" rtl="0">
              <a:spcBef>
                <a:spcPts val="0"/>
              </a:spcBef>
              <a:spcAft>
                <a:spcPts val="0"/>
              </a:spcAft>
              <a:buClr>
                <a:schemeClr val="accent3"/>
              </a:buClr>
              <a:buSzPts val="7000"/>
              <a:buNone/>
              <a:defRPr sz="7000">
                <a:solidFill>
                  <a:schemeClr val="accent3"/>
                </a:solidFill>
              </a:defRPr>
            </a:lvl8pPr>
            <a:lvl9pPr lvl="8" rtl="0">
              <a:spcBef>
                <a:spcPts val="0"/>
              </a:spcBef>
              <a:spcAft>
                <a:spcPts val="0"/>
              </a:spcAft>
              <a:buClr>
                <a:schemeClr val="accent3"/>
              </a:buClr>
              <a:buSzPts val="7000"/>
              <a:buNone/>
              <a:defRPr sz="7000">
                <a:solidFill>
                  <a:schemeClr val="accent3"/>
                </a:solidFill>
              </a:defRPr>
            </a:lvl9pPr>
          </a:lstStyle>
          <a:p>
            <a:r>
              <a:t>xx%</a:t>
            </a:r>
          </a:p>
        </p:txBody>
      </p:sp>
      <p:sp>
        <p:nvSpPr>
          <p:cNvPr id="163" name="Google Shape;163;p15"/>
          <p:cNvSpPr/>
          <p:nvPr/>
        </p:nvSpPr>
        <p:spPr>
          <a:xfrm rot="10800000">
            <a:off x="11626925" y="624260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5"/>
          <p:cNvCxnSpPr/>
          <p:nvPr/>
        </p:nvCxnSpPr>
        <p:spPr>
          <a:xfrm rot="10800000">
            <a:off x="11915825" y="2031800"/>
            <a:ext cx="13800" cy="4210800"/>
          </a:xfrm>
          <a:prstGeom prst="straightConnector1">
            <a:avLst/>
          </a:prstGeom>
          <a:noFill/>
          <a:ln cap="flat" cmpd="sng" w="19050">
            <a:solidFill>
              <a:schemeClr val="dk1"/>
            </a:solidFill>
            <a:prstDash val="solid"/>
            <a:round/>
            <a:headEnd len="med" w="med" type="none"/>
            <a:tailEnd len="med" w="med" type="none"/>
          </a:ln>
        </p:spPr>
      </p:cxnSp>
      <p:sp>
        <p:nvSpPr>
          <p:cNvPr id="165" name="Google Shape;165;p15"/>
          <p:cNvSpPr/>
          <p:nvPr/>
        </p:nvSpPr>
        <p:spPr>
          <a:xfrm flipH="1" rot="-5400000">
            <a:off x="11498563" y="161288"/>
            <a:ext cx="522900" cy="5229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flipH="1" rot="-5400000">
            <a:off x="10810488" y="3264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7" name="Google Shape;167;p15"/>
          <p:cNvSpPr/>
          <p:nvPr/>
        </p:nvSpPr>
        <p:spPr>
          <a:xfrm flipH="1" rot="-5400000">
            <a:off x="11224338" y="3264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168" name="Shape 168"/>
        <p:cNvGrpSpPr/>
        <p:nvPr/>
      </p:nvGrpSpPr>
      <p:grpSpPr>
        <a:xfrm>
          <a:off x="0" y="0"/>
          <a:ext cx="0" cy="0"/>
          <a:chOff x="0" y="0"/>
          <a:chExt cx="0" cy="0"/>
        </a:xfrm>
      </p:grpSpPr>
      <p:sp>
        <p:nvSpPr>
          <p:cNvPr id="169" name="Google Shape;169;p16"/>
          <p:cNvSpPr/>
          <p:nvPr/>
        </p:nvSpPr>
        <p:spPr>
          <a:xfrm>
            <a:off x="520100" y="433950"/>
            <a:ext cx="11181600" cy="598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rot="-5400000">
            <a:off x="11021163" y="61223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rot="-5400000">
            <a:off x="10333088" y="77738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2" name="Google Shape;172;p16"/>
          <p:cNvSpPr/>
          <p:nvPr/>
        </p:nvSpPr>
        <p:spPr>
          <a:xfrm rot="-5400000">
            <a:off x="10746938" y="77738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3" name="Google Shape;173;p16"/>
          <p:cNvSpPr/>
          <p:nvPr/>
        </p:nvSpPr>
        <p:spPr>
          <a:xfrm>
            <a:off x="11669100" y="0"/>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11834250" y="67425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5" name="Google Shape;175;p16"/>
          <p:cNvSpPr/>
          <p:nvPr/>
        </p:nvSpPr>
        <p:spPr>
          <a:xfrm>
            <a:off x="11834250" y="108810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76" name="Google Shape;176;p16"/>
          <p:cNvCxnSpPr/>
          <p:nvPr/>
        </p:nvCxnSpPr>
        <p:spPr>
          <a:xfrm>
            <a:off x="11926050" y="1582475"/>
            <a:ext cx="4500" cy="2834700"/>
          </a:xfrm>
          <a:prstGeom prst="straightConnector1">
            <a:avLst/>
          </a:prstGeom>
          <a:noFill/>
          <a:ln cap="flat" cmpd="sng" w="19050">
            <a:solidFill>
              <a:schemeClr val="dk1"/>
            </a:solidFill>
            <a:prstDash val="solid"/>
            <a:round/>
            <a:headEnd len="med" w="med" type="none"/>
            <a:tailEnd len="med" w="med" type="none"/>
          </a:ln>
        </p:spPr>
      </p:cxnSp>
      <p:cxnSp>
        <p:nvCxnSpPr>
          <p:cNvPr id="177" name="Google Shape;177;p16"/>
          <p:cNvCxnSpPr/>
          <p:nvPr/>
        </p:nvCxnSpPr>
        <p:spPr>
          <a:xfrm>
            <a:off x="383050" y="2408075"/>
            <a:ext cx="4500" cy="2834700"/>
          </a:xfrm>
          <a:prstGeom prst="straightConnector1">
            <a:avLst/>
          </a:prstGeom>
          <a:noFill/>
          <a:ln cap="flat" cmpd="sng" w="19050">
            <a:solidFill>
              <a:schemeClr val="dk1"/>
            </a:solidFill>
            <a:prstDash val="solid"/>
            <a:round/>
            <a:headEnd len="med" w="med" type="none"/>
            <a:tailEnd len="med" w="med" type="none"/>
          </a:ln>
        </p:spPr>
      </p:cxnSp>
      <p:cxnSp>
        <p:nvCxnSpPr>
          <p:cNvPr id="178" name="Google Shape;178;p16"/>
          <p:cNvCxnSpPr/>
          <p:nvPr/>
        </p:nvCxnSpPr>
        <p:spPr>
          <a:xfrm>
            <a:off x="5407825" y="6550275"/>
            <a:ext cx="4348500" cy="13500"/>
          </a:xfrm>
          <a:prstGeom prst="straightConnector1">
            <a:avLst/>
          </a:prstGeom>
          <a:noFill/>
          <a:ln cap="flat" cmpd="sng" w="19050">
            <a:solidFill>
              <a:schemeClr val="dk1"/>
            </a:solidFill>
            <a:prstDash val="solid"/>
            <a:round/>
            <a:headEnd len="med" w="med" type="none"/>
            <a:tailEnd len="med" w="med" type="none"/>
          </a:ln>
        </p:spPr>
      </p:cxnSp>
      <p:cxnSp>
        <p:nvCxnSpPr>
          <p:cNvPr id="179" name="Google Shape;179;p16"/>
          <p:cNvCxnSpPr/>
          <p:nvPr/>
        </p:nvCxnSpPr>
        <p:spPr>
          <a:xfrm>
            <a:off x="2298925" y="254700"/>
            <a:ext cx="4348500" cy="13500"/>
          </a:xfrm>
          <a:prstGeom prst="straightConnector1">
            <a:avLst/>
          </a:prstGeom>
          <a:noFill/>
          <a:ln cap="flat" cmpd="sng" w="19050">
            <a:solidFill>
              <a:schemeClr val="dk1"/>
            </a:solidFill>
            <a:prstDash val="solid"/>
            <a:round/>
            <a:headEnd len="med" w="med" type="none"/>
            <a:tailEnd len="med" w="med" type="none"/>
          </a:ln>
        </p:spPr>
      </p:cxnSp>
      <p:sp>
        <p:nvSpPr>
          <p:cNvPr id="180" name="Google Shape;180;p16"/>
          <p:cNvSpPr/>
          <p:nvPr/>
        </p:nvSpPr>
        <p:spPr>
          <a:xfrm rot="-2700000">
            <a:off x="-185251" y="833624"/>
            <a:ext cx="2584192" cy="54645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rot="-2700000">
            <a:off x="9793049" y="5477924"/>
            <a:ext cx="2584192" cy="54645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txBox="1"/>
          <p:nvPr>
            <p:ph idx="1" type="subTitle"/>
          </p:nvPr>
        </p:nvSpPr>
        <p:spPr>
          <a:xfrm>
            <a:off x="2625400" y="170640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1800"/>
              <a:buNone/>
              <a:defRPr b="1" sz="1800">
                <a:solidFill>
                  <a:schemeClr val="lt1"/>
                </a:solidFill>
              </a:defRPr>
            </a:lvl1pPr>
            <a:lvl2pPr lvl="1" rtl="0">
              <a:spcBef>
                <a:spcPts val="2100"/>
              </a:spcBef>
              <a:spcAft>
                <a:spcPts val="0"/>
              </a:spcAft>
              <a:buClr>
                <a:schemeClr val="lt1"/>
              </a:buClr>
              <a:buSzPts val="1800"/>
              <a:buNone/>
              <a:defRPr b="1" sz="1800">
                <a:solidFill>
                  <a:schemeClr val="lt1"/>
                </a:solidFill>
              </a:defRPr>
            </a:lvl2pPr>
            <a:lvl3pPr lvl="2" rtl="0">
              <a:spcBef>
                <a:spcPts val="2100"/>
              </a:spcBef>
              <a:spcAft>
                <a:spcPts val="0"/>
              </a:spcAft>
              <a:buClr>
                <a:schemeClr val="lt1"/>
              </a:buClr>
              <a:buSzPts val="1800"/>
              <a:buNone/>
              <a:defRPr b="1" sz="1800">
                <a:solidFill>
                  <a:schemeClr val="lt1"/>
                </a:solidFill>
              </a:defRPr>
            </a:lvl3pPr>
            <a:lvl4pPr lvl="3" rtl="0">
              <a:spcBef>
                <a:spcPts val="2100"/>
              </a:spcBef>
              <a:spcAft>
                <a:spcPts val="0"/>
              </a:spcAft>
              <a:buClr>
                <a:schemeClr val="lt1"/>
              </a:buClr>
              <a:buSzPts val="1800"/>
              <a:buNone/>
              <a:defRPr b="1" sz="1800">
                <a:solidFill>
                  <a:schemeClr val="lt1"/>
                </a:solidFill>
              </a:defRPr>
            </a:lvl4pPr>
            <a:lvl5pPr lvl="4" rtl="0">
              <a:spcBef>
                <a:spcPts val="2100"/>
              </a:spcBef>
              <a:spcAft>
                <a:spcPts val="0"/>
              </a:spcAft>
              <a:buClr>
                <a:schemeClr val="lt1"/>
              </a:buClr>
              <a:buSzPts val="1800"/>
              <a:buNone/>
              <a:defRPr b="1" sz="1800">
                <a:solidFill>
                  <a:schemeClr val="lt1"/>
                </a:solidFill>
              </a:defRPr>
            </a:lvl5pPr>
            <a:lvl6pPr lvl="5" rtl="0">
              <a:spcBef>
                <a:spcPts val="2100"/>
              </a:spcBef>
              <a:spcAft>
                <a:spcPts val="0"/>
              </a:spcAft>
              <a:buClr>
                <a:schemeClr val="lt1"/>
              </a:buClr>
              <a:buSzPts val="1800"/>
              <a:buNone/>
              <a:defRPr b="1" sz="1800">
                <a:solidFill>
                  <a:schemeClr val="lt1"/>
                </a:solidFill>
              </a:defRPr>
            </a:lvl6pPr>
            <a:lvl7pPr lvl="6" rtl="0">
              <a:spcBef>
                <a:spcPts val="2100"/>
              </a:spcBef>
              <a:spcAft>
                <a:spcPts val="0"/>
              </a:spcAft>
              <a:buClr>
                <a:schemeClr val="lt1"/>
              </a:buClr>
              <a:buSzPts val="1800"/>
              <a:buNone/>
              <a:defRPr b="1" sz="1800">
                <a:solidFill>
                  <a:schemeClr val="lt1"/>
                </a:solidFill>
              </a:defRPr>
            </a:lvl7pPr>
            <a:lvl8pPr lvl="7" rtl="0">
              <a:spcBef>
                <a:spcPts val="2100"/>
              </a:spcBef>
              <a:spcAft>
                <a:spcPts val="0"/>
              </a:spcAft>
              <a:buClr>
                <a:schemeClr val="lt1"/>
              </a:buClr>
              <a:buSzPts val="1800"/>
              <a:buNone/>
              <a:defRPr b="1" sz="1800">
                <a:solidFill>
                  <a:schemeClr val="lt1"/>
                </a:solidFill>
              </a:defRPr>
            </a:lvl8pPr>
            <a:lvl9pPr lvl="8" rtl="0">
              <a:spcBef>
                <a:spcPts val="2100"/>
              </a:spcBef>
              <a:spcAft>
                <a:spcPts val="2100"/>
              </a:spcAft>
              <a:buClr>
                <a:schemeClr val="lt1"/>
              </a:buClr>
              <a:buSzPts val="1800"/>
              <a:buNone/>
              <a:defRPr b="1" sz="1800">
                <a:solidFill>
                  <a:schemeClr val="lt1"/>
                </a:solidFill>
              </a:defRPr>
            </a:lvl9pPr>
          </a:lstStyle>
          <a:p/>
        </p:txBody>
      </p:sp>
      <p:sp>
        <p:nvSpPr>
          <p:cNvPr id="183" name="Google Shape;183;p16"/>
          <p:cNvSpPr txBox="1"/>
          <p:nvPr>
            <p:ph idx="2" type="subTitle"/>
          </p:nvPr>
        </p:nvSpPr>
        <p:spPr>
          <a:xfrm>
            <a:off x="2625400" y="31821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1800"/>
              <a:buNone/>
              <a:defRPr b="1" sz="1800">
                <a:solidFill>
                  <a:schemeClr val="lt1"/>
                </a:solidFill>
              </a:defRPr>
            </a:lvl1pPr>
            <a:lvl2pPr lvl="1" rtl="0">
              <a:spcBef>
                <a:spcPts val="2100"/>
              </a:spcBef>
              <a:spcAft>
                <a:spcPts val="0"/>
              </a:spcAft>
              <a:buClr>
                <a:schemeClr val="lt1"/>
              </a:buClr>
              <a:buSzPts val="1800"/>
              <a:buNone/>
              <a:defRPr b="1" sz="1800">
                <a:solidFill>
                  <a:schemeClr val="lt1"/>
                </a:solidFill>
              </a:defRPr>
            </a:lvl2pPr>
            <a:lvl3pPr lvl="2" rtl="0">
              <a:spcBef>
                <a:spcPts val="2100"/>
              </a:spcBef>
              <a:spcAft>
                <a:spcPts val="0"/>
              </a:spcAft>
              <a:buClr>
                <a:schemeClr val="lt1"/>
              </a:buClr>
              <a:buSzPts val="1800"/>
              <a:buNone/>
              <a:defRPr b="1" sz="1800">
                <a:solidFill>
                  <a:schemeClr val="lt1"/>
                </a:solidFill>
              </a:defRPr>
            </a:lvl3pPr>
            <a:lvl4pPr lvl="3" rtl="0">
              <a:spcBef>
                <a:spcPts val="2100"/>
              </a:spcBef>
              <a:spcAft>
                <a:spcPts val="0"/>
              </a:spcAft>
              <a:buClr>
                <a:schemeClr val="lt1"/>
              </a:buClr>
              <a:buSzPts val="1800"/>
              <a:buNone/>
              <a:defRPr b="1" sz="1800">
                <a:solidFill>
                  <a:schemeClr val="lt1"/>
                </a:solidFill>
              </a:defRPr>
            </a:lvl4pPr>
            <a:lvl5pPr lvl="4" rtl="0">
              <a:spcBef>
                <a:spcPts val="2100"/>
              </a:spcBef>
              <a:spcAft>
                <a:spcPts val="0"/>
              </a:spcAft>
              <a:buClr>
                <a:schemeClr val="lt1"/>
              </a:buClr>
              <a:buSzPts val="1800"/>
              <a:buNone/>
              <a:defRPr b="1" sz="1800">
                <a:solidFill>
                  <a:schemeClr val="lt1"/>
                </a:solidFill>
              </a:defRPr>
            </a:lvl5pPr>
            <a:lvl6pPr lvl="5" rtl="0">
              <a:spcBef>
                <a:spcPts val="2100"/>
              </a:spcBef>
              <a:spcAft>
                <a:spcPts val="0"/>
              </a:spcAft>
              <a:buClr>
                <a:schemeClr val="lt1"/>
              </a:buClr>
              <a:buSzPts val="1800"/>
              <a:buNone/>
              <a:defRPr b="1" sz="1800">
                <a:solidFill>
                  <a:schemeClr val="lt1"/>
                </a:solidFill>
              </a:defRPr>
            </a:lvl6pPr>
            <a:lvl7pPr lvl="6" rtl="0">
              <a:spcBef>
                <a:spcPts val="2100"/>
              </a:spcBef>
              <a:spcAft>
                <a:spcPts val="0"/>
              </a:spcAft>
              <a:buClr>
                <a:schemeClr val="lt1"/>
              </a:buClr>
              <a:buSzPts val="1800"/>
              <a:buNone/>
              <a:defRPr b="1" sz="1800">
                <a:solidFill>
                  <a:schemeClr val="lt1"/>
                </a:solidFill>
              </a:defRPr>
            </a:lvl7pPr>
            <a:lvl8pPr lvl="7" rtl="0">
              <a:spcBef>
                <a:spcPts val="2100"/>
              </a:spcBef>
              <a:spcAft>
                <a:spcPts val="0"/>
              </a:spcAft>
              <a:buClr>
                <a:schemeClr val="lt1"/>
              </a:buClr>
              <a:buSzPts val="1800"/>
              <a:buNone/>
              <a:defRPr b="1" sz="1800">
                <a:solidFill>
                  <a:schemeClr val="lt1"/>
                </a:solidFill>
              </a:defRPr>
            </a:lvl8pPr>
            <a:lvl9pPr lvl="8" rtl="0">
              <a:spcBef>
                <a:spcPts val="2100"/>
              </a:spcBef>
              <a:spcAft>
                <a:spcPts val="2100"/>
              </a:spcAft>
              <a:buClr>
                <a:schemeClr val="lt1"/>
              </a:buClr>
              <a:buSzPts val="1800"/>
              <a:buNone/>
              <a:defRPr b="1" sz="1800">
                <a:solidFill>
                  <a:schemeClr val="lt1"/>
                </a:solidFill>
              </a:defRPr>
            </a:lvl9pPr>
          </a:lstStyle>
          <a:p/>
        </p:txBody>
      </p:sp>
      <p:sp>
        <p:nvSpPr>
          <p:cNvPr id="184" name="Google Shape;184;p16"/>
          <p:cNvSpPr txBox="1"/>
          <p:nvPr>
            <p:ph idx="3" type="subTitle"/>
          </p:nvPr>
        </p:nvSpPr>
        <p:spPr>
          <a:xfrm>
            <a:off x="2625400" y="46875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1800"/>
              <a:buNone/>
              <a:defRPr b="1" sz="1800">
                <a:solidFill>
                  <a:schemeClr val="lt1"/>
                </a:solidFill>
              </a:defRPr>
            </a:lvl1pPr>
            <a:lvl2pPr lvl="1" rtl="0">
              <a:spcBef>
                <a:spcPts val="2100"/>
              </a:spcBef>
              <a:spcAft>
                <a:spcPts val="0"/>
              </a:spcAft>
              <a:buClr>
                <a:schemeClr val="lt1"/>
              </a:buClr>
              <a:buSzPts val="1800"/>
              <a:buNone/>
              <a:defRPr b="1" sz="1800">
                <a:solidFill>
                  <a:schemeClr val="lt1"/>
                </a:solidFill>
              </a:defRPr>
            </a:lvl2pPr>
            <a:lvl3pPr lvl="2" rtl="0">
              <a:spcBef>
                <a:spcPts val="2100"/>
              </a:spcBef>
              <a:spcAft>
                <a:spcPts val="0"/>
              </a:spcAft>
              <a:buClr>
                <a:schemeClr val="lt1"/>
              </a:buClr>
              <a:buSzPts val="1800"/>
              <a:buNone/>
              <a:defRPr b="1" sz="1800">
                <a:solidFill>
                  <a:schemeClr val="lt1"/>
                </a:solidFill>
              </a:defRPr>
            </a:lvl3pPr>
            <a:lvl4pPr lvl="3" rtl="0">
              <a:spcBef>
                <a:spcPts val="2100"/>
              </a:spcBef>
              <a:spcAft>
                <a:spcPts val="0"/>
              </a:spcAft>
              <a:buClr>
                <a:schemeClr val="lt1"/>
              </a:buClr>
              <a:buSzPts val="1800"/>
              <a:buNone/>
              <a:defRPr b="1" sz="1800">
                <a:solidFill>
                  <a:schemeClr val="lt1"/>
                </a:solidFill>
              </a:defRPr>
            </a:lvl4pPr>
            <a:lvl5pPr lvl="4" rtl="0">
              <a:spcBef>
                <a:spcPts val="2100"/>
              </a:spcBef>
              <a:spcAft>
                <a:spcPts val="0"/>
              </a:spcAft>
              <a:buClr>
                <a:schemeClr val="lt1"/>
              </a:buClr>
              <a:buSzPts val="1800"/>
              <a:buNone/>
              <a:defRPr b="1" sz="1800">
                <a:solidFill>
                  <a:schemeClr val="lt1"/>
                </a:solidFill>
              </a:defRPr>
            </a:lvl5pPr>
            <a:lvl6pPr lvl="5" rtl="0">
              <a:spcBef>
                <a:spcPts val="2100"/>
              </a:spcBef>
              <a:spcAft>
                <a:spcPts val="0"/>
              </a:spcAft>
              <a:buClr>
                <a:schemeClr val="lt1"/>
              </a:buClr>
              <a:buSzPts val="1800"/>
              <a:buNone/>
              <a:defRPr b="1" sz="1800">
                <a:solidFill>
                  <a:schemeClr val="lt1"/>
                </a:solidFill>
              </a:defRPr>
            </a:lvl6pPr>
            <a:lvl7pPr lvl="6" rtl="0">
              <a:spcBef>
                <a:spcPts val="2100"/>
              </a:spcBef>
              <a:spcAft>
                <a:spcPts val="0"/>
              </a:spcAft>
              <a:buClr>
                <a:schemeClr val="lt1"/>
              </a:buClr>
              <a:buSzPts val="1800"/>
              <a:buNone/>
              <a:defRPr b="1" sz="1800">
                <a:solidFill>
                  <a:schemeClr val="lt1"/>
                </a:solidFill>
              </a:defRPr>
            </a:lvl7pPr>
            <a:lvl8pPr lvl="7" rtl="0">
              <a:spcBef>
                <a:spcPts val="2100"/>
              </a:spcBef>
              <a:spcAft>
                <a:spcPts val="0"/>
              </a:spcAft>
              <a:buClr>
                <a:schemeClr val="lt1"/>
              </a:buClr>
              <a:buSzPts val="1800"/>
              <a:buNone/>
              <a:defRPr b="1" sz="1800">
                <a:solidFill>
                  <a:schemeClr val="lt1"/>
                </a:solidFill>
              </a:defRPr>
            </a:lvl8pPr>
            <a:lvl9pPr lvl="8" rtl="0">
              <a:spcBef>
                <a:spcPts val="2100"/>
              </a:spcBef>
              <a:spcAft>
                <a:spcPts val="2100"/>
              </a:spcAft>
              <a:buClr>
                <a:schemeClr val="lt1"/>
              </a:buClr>
              <a:buSzPts val="1800"/>
              <a:buNone/>
              <a:defRPr b="1" sz="1800">
                <a:solidFill>
                  <a:schemeClr val="lt1"/>
                </a:solidFill>
              </a:defRPr>
            </a:lvl9pPr>
          </a:lstStyle>
          <a:p/>
        </p:txBody>
      </p:sp>
      <p:sp>
        <p:nvSpPr>
          <p:cNvPr id="185" name="Google Shape;185;p16"/>
          <p:cNvSpPr txBox="1"/>
          <p:nvPr>
            <p:ph idx="4" type="subTitle"/>
          </p:nvPr>
        </p:nvSpPr>
        <p:spPr>
          <a:xfrm>
            <a:off x="6476787" y="172375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1800"/>
              <a:buNone/>
              <a:defRPr b="1" sz="1800">
                <a:solidFill>
                  <a:schemeClr val="lt1"/>
                </a:solidFill>
              </a:defRPr>
            </a:lvl1pPr>
            <a:lvl2pPr lvl="1" rtl="0">
              <a:spcBef>
                <a:spcPts val="2100"/>
              </a:spcBef>
              <a:spcAft>
                <a:spcPts val="0"/>
              </a:spcAft>
              <a:buClr>
                <a:schemeClr val="lt1"/>
              </a:buClr>
              <a:buSzPts val="1800"/>
              <a:buNone/>
              <a:defRPr b="1" sz="1800">
                <a:solidFill>
                  <a:schemeClr val="lt1"/>
                </a:solidFill>
              </a:defRPr>
            </a:lvl2pPr>
            <a:lvl3pPr lvl="2" rtl="0">
              <a:spcBef>
                <a:spcPts val="2100"/>
              </a:spcBef>
              <a:spcAft>
                <a:spcPts val="0"/>
              </a:spcAft>
              <a:buClr>
                <a:schemeClr val="lt1"/>
              </a:buClr>
              <a:buSzPts val="1800"/>
              <a:buNone/>
              <a:defRPr b="1" sz="1800">
                <a:solidFill>
                  <a:schemeClr val="lt1"/>
                </a:solidFill>
              </a:defRPr>
            </a:lvl3pPr>
            <a:lvl4pPr lvl="3" rtl="0">
              <a:spcBef>
                <a:spcPts val="2100"/>
              </a:spcBef>
              <a:spcAft>
                <a:spcPts val="0"/>
              </a:spcAft>
              <a:buClr>
                <a:schemeClr val="lt1"/>
              </a:buClr>
              <a:buSzPts val="1800"/>
              <a:buNone/>
              <a:defRPr b="1" sz="1800">
                <a:solidFill>
                  <a:schemeClr val="lt1"/>
                </a:solidFill>
              </a:defRPr>
            </a:lvl4pPr>
            <a:lvl5pPr lvl="4" rtl="0">
              <a:spcBef>
                <a:spcPts val="2100"/>
              </a:spcBef>
              <a:spcAft>
                <a:spcPts val="0"/>
              </a:spcAft>
              <a:buClr>
                <a:schemeClr val="lt1"/>
              </a:buClr>
              <a:buSzPts val="1800"/>
              <a:buNone/>
              <a:defRPr b="1" sz="1800">
                <a:solidFill>
                  <a:schemeClr val="lt1"/>
                </a:solidFill>
              </a:defRPr>
            </a:lvl5pPr>
            <a:lvl6pPr lvl="5" rtl="0">
              <a:spcBef>
                <a:spcPts val="2100"/>
              </a:spcBef>
              <a:spcAft>
                <a:spcPts val="0"/>
              </a:spcAft>
              <a:buClr>
                <a:schemeClr val="lt1"/>
              </a:buClr>
              <a:buSzPts val="1800"/>
              <a:buNone/>
              <a:defRPr b="1" sz="1800">
                <a:solidFill>
                  <a:schemeClr val="lt1"/>
                </a:solidFill>
              </a:defRPr>
            </a:lvl6pPr>
            <a:lvl7pPr lvl="6" rtl="0">
              <a:spcBef>
                <a:spcPts val="2100"/>
              </a:spcBef>
              <a:spcAft>
                <a:spcPts val="0"/>
              </a:spcAft>
              <a:buClr>
                <a:schemeClr val="lt1"/>
              </a:buClr>
              <a:buSzPts val="1800"/>
              <a:buNone/>
              <a:defRPr b="1" sz="1800">
                <a:solidFill>
                  <a:schemeClr val="lt1"/>
                </a:solidFill>
              </a:defRPr>
            </a:lvl7pPr>
            <a:lvl8pPr lvl="7" rtl="0">
              <a:spcBef>
                <a:spcPts val="2100"/>
              </a:spcBef>
              <a:spcAft>
                <a:spcPts val="0"/>
              </a:spcAft>
              <a:buClr>
                <a:schemeClr val="lt1"/>
              </a:buClr>
              <a:buSzPts val="1800"/>
              <a:buNone/>
              <a:defRPr b="1" sz="1800">
                <a:solidFill>
                  <a:schemeClr val="lt1"/>
                </a:solidFill>
              </a:defRPr>
            </a:lvl8pPr>
            <a:lvl9pPr lvl="8" rtl="0">
              <a:spcBef>
                <a:spcPts val="2100"/>
              </a:spcBef>
              <a:spcAft>
                <a:spcPts val="2100"/>
              </a:spcAft>
              <a:buClr>
                <a:schemeClr val="lt1"/>
              </a:buClr>
              <a:buSzPts val="1800"/>
              <a:buNone/>
              <a:defRPr b="1" sz="1800">
                <a:solidFill>
                  <a:schemeClr val="lt1"/>
                </a:solidFill>
              </a:defRPr>
            </a:lvl9pPr>
          </a:lstStyle>
          <a:p/>
        </p:txBody>
      </p:sp>
      <p:sp>
        <p:nvSpPr>
          <p:cNvPr id="186" name="Google Shape;186;p16"/>
          <p:cNvSpPr txBox="1"/>
          <p:nvPr>
            <p:ph idx="5" type="subTitle"/>
          </p:nvPr>
        </p:nvSpPr>
        <p:spPr>
          <a:xfrm>
            <a:off x="6476787" y="31821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1800"/>
              <a:buNone/>
              <a:defRPr b="1" sz="1800">
                <a:solidFill>
                  <a:schemeClr val="lt1"/>
                </a:solidFill>
              </a:defRPr>
            </a:lvl1pPr>
            <a:lvl2pPr lvl="1" rtl="0">
              <a:spcBef>
                <a:spcPts val="2100"/>
              </a:spcBef>
              <a:spcAft>
                <a:spcPts val="0"/>
              </a:spcAft>
              <a:buClr>
                <a:schemeClr val="lt1"/>
              </a:buClr>
              <a:buSzPts val="1800"/>
              <a:buNone/>
              <a:defRPr b="1" sz="1800">
                <a:solidFill>
                  <a:schemeClr val="lt1"/>
                </a:solidFill>
              </a:defRPr>
            </a:lvl2pPr>
            <a:lvl3pPr lvl="2" rtl="0">
              <a:spcBef>
                <a:spcPts val="2100"/>
              </a:spcBef>
              <a:spcAft>
                <a:spcPts val="0"/>
              </a:spcAft>
              <a:buClr>
                <a:schemeClr val="lt1"/>
              </a:buClr>
              <a:buSzPts val="1800"/>
              <a:buNone/>
              <a:defRPr b="1" sz="1800">
                <a:solidFill>
                  <a:schemeClr val="lt1"/>
                </a:solidFill>
              </a:defRPr>
            </a:lvl3pPr>
            <a:lvl4pPr lvl="3" rtl="0">
              <a:spcBef>
                <a:spcPts val="2100"/>
              </a:spcBef>
              <a:spcAft>
                <a:spcPts val="0"/>
              </a:spcAft>
              <a:buClr>
                <a:schemeClr val="lt1"/>
              </a:buClr>
              <a:buSzPts val="1800"/>
              <a:buNone/>
              <a:defRPr b="1" sz="1800">
                <a:solidFill>
                  <a:schemeClr val="lt1"/>
                </a:solidFill>
              </a:defRPr>
            </a:lvl4pPr>
            <a:lvl5pPr lvl="4" rtl="0">
              <a:spcBef>
                <a:spcPts val="2100"/>
              </a:spcBef>
              <a:spcAft>
                <a:spcPts val="0"/>
              </a:spcAft>
              <a:buClr>
                <a:schemeClr val="lt1"/>
              </a:buClr>
              <a:buSzPts val="1800"/>
              <a:buNone/>
              <a:defRPr b="1" sz="1800">
                <a:solidFill>
                  <a:schemeClr val="lt1"/>
                </a:solidFill>
              </a:defRPr>
            </a:lvl5pPr>
            <a:lvl6pPr lvl="5" rtl="0">
              <a:spcBef>
                <a:spcPts val="2100"/>
              </a:spcBef>
              <a:spcAft>
                <a:spcPts val="0"/>
              </a:spcAft>
              <a:buClr>
                <a:schemeClr val="lt1"/>
              </a:buClr>
              <a:buSzPts val="1800"/>
              <a:buNone/>
              <a:defRPr b="1" sz="1800">
                <a:solidFill>
                  <a:schemeClr val="lt1"/>
                </a:solidFill>
              </a:defRPr>
            </a:lvl6pPr>
            <a:lvl7pPr lvl="6" rtl="0">
              <a:spcBef>
                <a:spcPts val="2100"/>
              </a:spcBef>
              <a:spcAft>
                <a:spcPts val="0"/>
              </a:spcAft>
              <a:buClr>
                <a:schemeClr val="lt1"/>
              </a:buClr>
              <a:buSzPts val="1800"/>
              <a:buNone/>
              <a:defRPr b="1" sz="1800">
                <a:solidFill>
                  <a:schemeClr val="lt1"/>
                </a:solidFill>
              </a:defRPr>
            </a:lvl7pPr>
            <a:lvl8pPr lvl="7" rtl="0">
              <a:spcBef>
                <a:spcPts val="2100"/>
              </a:spcBef>
              <a:spcAft>
                <a:spcPts val="0"/>
              </a:spcAft>
              <a:buClr>
                <a:schemeClr val="lt1"/>
              </a:buClr>
              <a:buSzPts val="1800"/>
              <a:buNone/>
              <a:defRPr b="1" sz="1800">
                <a:solidFill>
                  <a:schemeClr val="lt1"/>
                </a:solidFill>
              </a:defRPr>
            </a:lvl8pPr>
            <a:lvl9pPr lvl="8" rtl="0">
              <a:spcBef>
                <a:spcPts val="2100"/>
              </a:spcBef>
              <a:spcAft>
                <a:spcPts val="2100"/>
              </a:spcAft>
              <a:buClr>
                <a:schemeClr val="lt1"/>
              </a:buClr>
              <a:buSzPts val="1800"/>
              <a:buNone/>
              <a:defRPr b="1" sz="1800">
                <a:solidFill>
                  <a:schemeClr val="lt1"/>
                </a:solidFill>
              </a:defRPr>
            </a:lvl9pPr>
          </a:lstStyle>
          <a:p/>
        </p:txBody>
      </p:sp>
      <p:sp>
        <p:nvSpPr>
          <p:cNvPr id="187" name="Google Shape;187;p16"/>
          <p:cNvSpPr txBox="1"/>
          <p:nvPr>
            <p:ph idx="6" type="subTitle"/>
          </p:nvPr>
        </p:nvSpPr>
        <p:spPr>
          <a:xfrm>
            <a:off x="6476787" y="46875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1800"/>
              <a:buNone/>
              <a:defRPr b="1" sz="1800">
                <a:solidFill>
                  <a:schemeClr val="lt1"/>
                </a:solidFill>
              </a:defRPr>
            </a:lvl1pPr>
            <a:lvl2pPr lvl="1" rtl="0">
              <a:spcBef>
                <a:spcPts val="2100"/>
              </a:spcBef>
              <a:spcAft>
                <a:spcPts val="0"/>
              </a:spcAft>
              <a:buClr>
                <a:schemeClr val="lt1"/>
              </a:buClr>
              <a:buSzPts val="1800"/>
              <a:buNone/>
              <a:defRPr b="1" sz="1800">
                <a:solidFill>
                  <a:schemeClr val="lt1"/>
                </a:solidFill>
              </a:defRPr>
            </a:lvl2pPr>
            <a:lvl3pPr lvl="2" rtl="0">
              <a:spcBef>
                <a:spcPts val="2100"/>
              </a:spcBef>
              <a:spcAft>
                <a:spcPts val="0"/>
              </a:spcAft>
              <a:buClr>
                <a:schemeClr val="lt1"/>
              </a:buClr>
              <a:buSzPts val="1800"/>
              <a:buNone/>
              <a:defRPr b="1" sz="1800">
                <a:solidFill>
                  <a:schemeClr val="lt1"/>
                </a:solidFill>
              </a:defRPr>
            </a:lvl3pPr>
            <a:lvl4pPr lvl="3" rtl="0">
              <a:spcBef>
                <a:spcPts val="2100"/>
              </a:spcBef>
              <a:spcAft>
                <a:spcPts val="0"/>
              </a:spcAft>
              <a:buClr>
                <a:schemeClr val="lt1"/>
              </a:buClr>
              <a:buSzPts val="1800"/>
              <a:buNone/>
              <a:defRPr b="1" sz="1800">
                <a:solidFill>
                  <a:schemeClr val="lt1"/>
                </a:solidFill>
              </a:defRPr>
            </a:lvl4pPr>
            <a:lvl5pPr lvl="4" rtl="0">
              <a:spcBef>
                <a:spcPts val="2100"/>
              </a:spcBef>
              <a:spcAft>
                <a:spcPts val="0"/>
              </a:spcAft>
              <a:buClr>
                <a:schemeClr val="lt1"/>
              </a:buClr>
              <a:buSzPts val="1800"/>
              <a:buNone/>
              <a:defRPr b="1" sz="1800">
                <a:solidFill>
                  <a:schemeClr val="lt1"/>
                </a:solidFill>
              </a:defRPr>
            </a:lvl5pPr>
            <a:lvl6pPr lvl="5" rtl="0">
              <a:spcBef>
                <a:spcPts val="2100"/>
              </a:spcBef>
              <a:spcAft>
                <a:spcPts val="0"/>
              </a:spcAft>
              <a:buClr>
                <a:schemeClr val="lt1"/>
              </a:buClr>
              <a:buSzPts val="1800"/>
              <a:buNone/>
              <a:defRPr b="1" sz="1800">
                <a:solidFill>
                  <a:schemeClr val="lt1"/>
                </a:solidFill>
              </a:defRPr>
            </a:lvl6pPr>
            <a:lvl7pPr lvl="6" rtl="0">
              <a:spcBef>
                <a:spcPts val="2100"/>
              </a:spcBef>
              <a:spcAft>
                <a:spcPts val="0"/>
              </a:spcAft>
              <a:buClr>
                <a:schemeClr val="lt1"/>
              </a:buClr>
              <a:buSzPts val="1800"/>
              <a:buNone/>
              <a:defRPr b="1" sz="1800">
                <a:solidFill>
                  <a:schemeClr val="lt1"/>
                </a:solidFill>
              </a:defRPr>
            </a:lvl7pPr>
            <a:lvl8pPr lvl="7" rtl="0">
              <a:spcBef>
                <a:spcPts val="2100"/>
              </a:spcBef>
              <a:spcAft>
                <a:spcPts val="0"/>
              </a:spcAft>
              <a:buClr>
                <a:schemeClr val="lt1"/>
              </a:buClr>
              <a:buSzPts val="1800"/>
              <a:buNone/>
              <a:defRPr b="1" sz="1800">
                <a:solidFill>
                  <a:schemeClr val="lt1"/>
                </a:solidFill>
              </a:defRPr>
            </a:lvl8pPr>
            <a:lvl9pPr lvl="8" rtl="0">
              <a:spcBef>
                <a:spcPts val="2100"/>
              </a:spcBef>
              <a:spcAft>
                <a:spcPts val="2100"/>
              </a:spcAft>
              <a:buClr>
                <a:schemeClr val="lt1"/>
              </a:buClr>
              <a:buSzPts val="1800"/>
              <a:buNone/>
              <a:defRPr b="1" sz="1800">
                <a:solidFill>
                  <a:schemeClr val="lt1"/>
                </a:solidFill>
              </a:defRPr>
            </a:lvl9pPr>
          </a:lstStyle>
          <a:p/>
        </p:txBody>
      </p:sp>
      <p:sp>
        <p:nvSpPr>
          <p:cNvPr id="188" name="Google Shape;188;p16"/>
          <p:cNvSpPr txBox="1"/>
          <p:nvPr>
            <p:ph type="title"/>
          </p:nvPr>
        </p:nvSpPr>
        <p:spPr>
          <a:xfrm>
            <a:off x="2213700" y="821975"/>
            <a:ext cx="80034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4000"/>
              <a:buFont typeface="Aldrich"/>
              <a:buNone/>
              <a:defRPr>
                <a:solidFill>
                  <a:srgbClr val="000000"/>
                </a:solidFill>
              </a:defRPr>
            </a:lvl1pPr>
            <a:lvl2pPr lvl="1" rtl="0" algn="ctr">
              <a:spcBef>
                <a:spcPts val="0"/>
              </a:spcBef>
              <a:spcAft>
                <a:spcPts val="0"/>
              </a:spcAft>
              <a:buClr>
                <a:srgbClr val="000000"/>
              </a:buClr>
              <a:buSzPts val="4000"/>
              <a:buFont typeface="Abril Fatface"/>
              <a:buNone/>
              <a:defRPr sz="4000">
                <a:solidFill>
                  <a:srgbClr val="000000"/>
                </a:solidFill>
                <a:latin typeface="Abril Fatface"/>
                <a:ea typeface="Abril Fatface"/>
                <a:cs typeface="Abril Fatface"/>
                <a:sym typeface="Abril Fatface"/>
              </a:defRPr>
            </a:lvl2pPr>
            <a:lvl3pPr lvl="2" rtl="0" algn="ctr">
              <a:spcBef>
                <a:spcPts val="0"/>
              </a:spcBef>
              <a:spcAft>
                <a:spcPts val="0"/>
              </a:spcAft>
              <a:buClr>
                <a:srgbClr val="000000"/>
              </a:buClr>
              <a:buSzPts val="4000"/>
              <a:buFont typeface="Abril Fatface"/>
              <a:buNone/>
              <a:defRPr sz="4000">
                <a:solidFill>
                  <a:srgbClr val="000000"/>
                </a:solidFill>
                <a:latin typeface="Abril Fatface"/>
                <a:ea typeface="Abril Fatface"/>
                <a:cs typeface="Abril Fatface"/>
                <a:sym typeface="Abril Fatface"/>
              </a:defRPr>
            </a:lvl3pPr>
            <a:lvl4pPr lvl="3" rtl="0" algn="ctr">
              <a:spcBef>
                <a:spcPts val="0"/>
              </a:spcBef>
              <a:spcAft>
                <a:spcPts val="0"/>
              </a:spcAft>
              <a:buClr>
                <a:srgbClr val="000000"/>
              </a:buClr>
              <a:buSzPts val="4000"/>
              <a:buFont typeface="Abril Fatface"/>
              <a:buNone/>
              <a:defRPr sz="4000">
                <a:solidFill>
                  <a:srgbClr val="000000"/>
                </a:solidFill>
                <a:latin typeface="Abril Fatface"/>
                <a:ea typeface="Abril Fatface"/>
                <a:cs typeface="Abril Fatface"/>
                <a:sym typeface="Abril Fatface"/>
              </a:defRPr>
            </a:lvl4pPr>
            <a:lvl5pPr lvl="4" rtl="0" algn="ctr">
              <a:spcBef>
                <a:spcPts val="0"/>
              </a:spcBef>
              <a:spcAft>
                <a:spcPts val="0"/>
              </a:spcAft>
              <a:buClr>
                <a:srgbClr val="000000"/>
              </a:buClr>
              <a:buSzPts val="4000"/>
              <a:buFont typeface="Abril Fatface"/>
              <a:buNone/>
              <a:defRPr sz="4000">
                <a:solidFill>
                  <a:srgbClr val="000000"/>
                </a:solidFill>
                <a:latin typeface="Abril Fatface"/>
                <a:ea typeface="Abril Fatface"/>
                <a:cs typeface="Abril Fatface"/>
                <a:sym typeface="Abril Fatface"/>
              </a:defRPr>
            </a:lvl5pPr>
            <a:lvl6pPr lvl="5" rtl="0" algn="ctr">
              <a:spcBef>
                <a:spcPts val="0"/>
              </a:spcBef>
              <a:spcAft>
                <a:spcPts val="0"/>
              </a:spcAft>
              <a:buClr>
                <a:srgbClr val="000000"/>
              </a:buClr>
              <a:buSzPts val="4000"/>
              <a:buFont typeface="Abril Fatface"/>
              <a:buNone/>
              <a:defRPr sz="4000">
                <a:solidFill>
                  <a:srgbClr val="000000"/>
                </a:solidFill>
                <a:latin typeface="Abril Fatface"/>
                <a:ea typeface="Abril Fatface"/>
                <a:cs typeface="Abril Fatface"/>
                <a:sym typeface="Abril Fatface"/>
              </a:defRPr>
            </a:lvl6pPr>
            <a:lvl7pPr lvl="6" rtl="0" algn="ctr">
              <a:spcBef>
                <a:spcPts val="0"/>
              </a:spcBef>
              <a:spcAft>
                <a:spcPts val="0"/>
              </a:spcAft>
              <a:buClr>
                <a:srgbClr val="000000"/>
              </a:buClr>
              <a:buSzPts val="4000"/>
              <a:buFont typeface="Abril Fatface"/>
              <a:buNone/>
              <a:defRPr sz="4000">
                <a:solidFill>
                  <a:srgbClr val="000000"/>
                </a:solidFill>
                <a:latin typeface="Abril Fatface"/>
                <a:ea typeface="Abril Fatface"/>
                <a:cs typeface="Abril Fatface"/>
                <a:sym typeface="Abril Fatface"/>
              </a:defRPr>
            </a:lvl7pPr>
            <a:lvl8pPr lvl="7" rtl="0" algn="ctr">
              <a:spcBef>
                <a:spcPts val="0"/>
              </a:spcBef>
              <a:spcAft>
                <a:spcPts val="0"/>
              </a:spcAft>
              <a:buClr>
                <a:srgbClr val="000000"/>
              </a:buClr>
              <a:buSzPts val="4000"/>
              <a:buFont typeface="Abril Fatface"/>
              <a:buNone/>
              <a:defRPr sz="4000">
                <a:solidFill>
                  <a:srgbClr val="000000"/>
                </a:solidFill>
                <a:latin typeface="Abril Fatface"/>
                <a:ea typeface="Abril Fatface"/>
                <a:cs typeface="Abril Fatface"/>
                <a:sym typeface="Abril Fatface"/>
              </a:defRPr>
            </a:lvl8pPr>
            <a:lvl9pPr lvl="8" rtl="0" algn="ctr">
              <a:spcBef>
                <a:spcPts val="0"/>
              </a:spcBef>
              <a:spcAft>
                <a:spcPts val="0"/>
              </a:spcAft>
              <a:buClr>
                <a:srgbClr val="000000"/>
              </a:buClr>
              <a:buSzPts val="4000"/>
              <a:buFont typeface="Abril Fatface"/>
              <a:buNone/>
              <a:defRPr sz="4000">
                <a:solidFill>
                  <a:srgbClr val="000000"/>
                </a:solidFill>
                <a:latin typeface="Abril Fatface"/>
                <a:ea typeface="Abril Fatface"/>
                <a:cs typeface="Abril Fatface"/>
                <a:sym typeface="Abril Fatface"/>
              </a:defRPr>
            </a:lvl9pPr>
          </a:lstStyle>
          <a:p/>
        </p:txBody>
      </p:sp>
      <p:sp>
        <p:nvSpPr>
          <p:cNvPr id="189" name="Google Shape;189;p16"/>
          <p:cNvSpPr txBox="1"/>
          <p:nvPr>
            <p:ph idx="7" type="body"/>
          </p:nvPr>
        </p:nvSpPr>
        <p:spPr>
          <a:xfrm>
            <a:off x="6476787" y="2132600"/>
            <a:ext cx="3250500" cy="8340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Clr>
                <a:srgbClr val="000000"/>
              </a:buClr>
              <a:buSzPts val="1400"/>
              <a:buChar char="●"/>
              <a:defRPr sz="1400">
                <a:solidFill>
                  <a:srgbClr val="000000"/>
                </a:solidFill>
              </a:defRPr>
            </a:lvl1pPr>
            <a:lvl2pPr indent="-317500" lvl="1" marL="914400">
              <a:spcBef>
                <a:spcPts val="2100"/>
              </a:spcBef>
              <a:spcAft>
                <a:spcPts val="0"/>
              </a:spcAft>
              <a:buClr>
                <a:srgbClr val="000000"/>
              </a:buClr>
              <a:buSzPts val="1400"/>
              <a:buChar char="○"/>
              <a:defRPr sz="1400">
                <a:solidFill>
                  <a:srgbClr val="000000"/>
                </a:solidFill>
              </a:defRPr>
            </a:lvl2pPr>
            <a:lvl3pPr indent="-317500" lvl="2" marL="1371600">
              <a:spcBef>
                <a:spcPts val="2100"/>
              </a:spcBef>
              <a:spcAft>
                <a:spcPts val="0"/>
              </a:spcAft>
              <a:buClr>
                <a:srgbClr val="000000"/>
              </a:buClr>
              <a:buSzPts val="1400"/>
              <a:buChar char="■"/>
              <a:defRPr sz="1400">
                <a:solidFill>
                  <a:srgbClr val="000000"/>
                </a:solidFill>
              </a:defRPr>
            </a:lvl3pPr>
            <a:lvl4pPr indent="-317500" lvl="3" marL="1828800">
              <a:spcBef>
                <a:spcPts val="2100"/>
              </a:spcBef>
              <a:spcAft>
                <a:spcPts val="0"/>
              </a:spcAft>
              <a:buClr>
                <a:srgbClr val="000000"/>
              </a:buClr>
              <a:buSzPts val="1400"/>
              <a:buChar char="●"/>
              <a:defRPr sz="1400">
                <a:solidFill>
                  <a:srgbClr val="000000"/>
                </a:solidFill>
              </a:defRPr>
            </a:lvl4pPr>
            <a:lvl5pPr indent="-317500" lvl="4" marL="2286000">
              <a:spcBef>
                <a:spcPts val="2100"/>
              </a:spcBef>
              <a:spcAft>
                <a:spcPts val="0"/>
              </a:spcAft>
              <a:buClr>
                <a:srgbClr val="000000"/>
              </a:buClr>
              <a:buSzPts val="1400"/>
              <a:buChar char="○"/>
              <a:defRPr sz="1400">
                <a:solidFill>
                  <a:srgbClr val="000000"/>
                </a:solidFill>
              </a:defRPr>
            </a:lvl5pPr>
            <a:lvl6pPr indent="-317500" lvl="5" marL="2743200">
              <a:spcBef>
                <a:spcPts val="2100"/>
              </a:spcBef>
              <a:spcAft>
                <a:spcPts val="0"/>
              </a:spcAft>
              <a:buClr>
                <a:srgbClr val="000000"/>
              </a:buClr>
              <a:buSzPts val="1400"/>
              <a:buChar char="■"/>
              <a:defRPr sz="1400">
                <a:solidFill>
                  <a:srgbClr val="000000"/>
                </a:solidFill>
              </a:defRPr>
            </a:lvl6pPr>
            <a:lvl7pPr indent="-317500" lvl="6" marL="3200400">
              <a:spcBef>
                <a:spcPts val="2100"/>
              </a:spcBef>
              <a:spcAft>
                <a:spcPts val="0"/>
              </a:spcAft>
              <a:buClr>
                <a:srgbClr val="000000"/>
              </a:buClr>
              <a:buSzPts val="1400"/>
              <a:buChar char="●"/>
              <a:defRPr sz="1400">
                <a:solidFill>
                  <a:srgbClr val="000000"/>
                </a:solidFill>
              </a:defRPr>
            </a:lvl7pPr>
            <a:lvl8pPr indent="-317500" lvl="7" marL="3657600">
              <a:spcBef>
                <a:spcPts val="2100"/>
              </a:spcBef>
              <a:spcAft>
                <a:spcPts val="0"/>
              </a:spcAft>
              <a:buClr>
                <a:srgbClr val="000000"/>
              </a:buClr>
              <a:buSzPts val="1400"/>
              <a:buChar char="○"/>
              <a:defRPr sz="1400">
                <a:solidFill>
                  <a:srgbClr val="000000"/>
                </a:solidFill>
              </a:defRPr>
            </a:lvl8pPr>
            <a:lvl9pPr indent="-317500" lvl="8" marL="4114800">
              <a:spcBef>
                <a:spcPts val="2100"/>
              </a:spcBef>
              <a:spcAft>
                <a:spcPts val="2100"/>
              </a:spcAft>
              <a:buClr>
                <a:srgbClr val="000000"/>
              </a:buClr>
              <a:buSzPts val="1400"/>
              <a:buChar char="■"/>
              <a:defRPr sz="1400">
                <a:solidFill>
                  <a:srgbClr val="000000"/>
                </a:solidFill>
              </a:defRPr>
            </a:lvl9pPr>
          </a:lstStyle>
          <a:p/>
        </p:txBody>
      </p:sp>
      <p:sp>
        <p:nvSpPr>
          <p:cNvPr id="190" name="Google Shape;190;p16"/>
          <p:cNvSpPr txBox="1"/>
          <p:nvPr>
            <p:ph idx="8" type="body"/>
          </p:nvPr>
        </p:nvSpPr>
        <p:spPr>
          <a:xfrm>
            <a:off x="6476787" y="51044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2100"/>
              </a:spcBef>
              <a:spcAft>
                <a:spcPts val="0"/>
              </a:spcAft>
              <a:buClr>
                <a:srgbClr val="000000"/>
              </a:buClr>
              <a:buSzPts val="1400"/>
              <a:buChar char="○"/>
              <a:defRPr sz="1400">
                <a:solidFill>
                  <a:srgbClr val="000000"/>
                </a:solidFill>
              </a:defRPr>
            </a:lvl2pPr>
            <a:lvl3pPr indent="-317500" lvl="2" marL="1371600" rtl="0">
              <a:spcBef>
                <a:spcPts val="2100"/>
              </a:spcBef>
              <a:spcAft>
                <a:spcPts val="0"/>
              </a:spcAft>
              <a:buClr>
                <a:srgbClr val="000000"/>
              </a:buClr>
              <a:buSzPts val="1400"/>
              <a:buChar char="■"/>
              <a:defRPr sz="1400">
                <a:solidFill>
                  <a:srgbClr val="000000"/>
                </a:solidFill>
              </a:defRPr>
            </a:lvl3pPr>
            <a:lvl4pPr indent="-317500" lvl="3" marL="1828800" rtl="0">
              <a:spcBef>
                <a:spcPts val="2100"/>
              </a:spcBef>
              <a:spcAft>
                <a:spcPts val="0"/>
              </a:spcAft>
              <a:buClr>
                <a:srgbClr val="000000"/>
              </a:buClr>
              <a:buSzPts val="1400"/>
              <a:buChar char="●"/>
              <a:defRPr sz="1400">
                <a:solidFill>
                  <a:srgbClr val="000000"/>
                </a:solidFill>
              </a:defRPr>
            </a:lvl4pPr>
            <a:lvl5pPr indent="-317500" lvl="4" marL="2286000" rtl="0">
              <a:spcBef>
                <a:spcPts val="2100"/>
              </a:spcBef>
              <a:spcAft>
                <a:spcPts val="0"/>
              </a:spcAft>
              <a:buClr>
                <a:srgbClr val="000000"/>
              </a:buClr>
              <a:buSzPts val="1400"/>
              <a:buChar char="○"/>
              <a:defRPr sz="1400">
                <a:solidFill>
                  <a:srgbClr val="000000"/>
                </a:solidFill>
              </a:defRPr>
            </a:lvl5pPr>
            <a:lvl6pPr indent="-317500" lvl="5" marL="2743200" rtl="0">
              <a:spcBef>
                <a:spcPts val="2100"/>
              </a:spcBef>
              <a:spcAft>
                <a:spcPts val="0"/>
              </a:spcAft>
              <a:buClr>
                <a:srgbClr val="000000"/>
              </a:buClr>
              <a:buSzPts val="1400"/>
              <a:buChar char="■"/>
              <a:defRPr sz="1400">
                <a:solidFill>
                  <a:srgbClr val="000000"/>
                </a:solidFill>
              </a:defRPr>
            </a:lvl6pPr>
            <a:lvl7pPr indent="-317500" lvl="6" marL="3200400" rtl="0">
              <a:spcBef>
                <a:spcPts val="2100"/>
              </a:spcBef>
              <a:spcAft>
                <a:spcPts val="0"/>
              </a:spcAft>
              <a:buClr>
                <a:srgbClr val="000000"/>
              </a:buClr>
              <a:buSzPts val="1400"/>
              <a:buChar char="●"/>
              <a:defRPr sz="1400">
                <a:solidFill>
                  <a:srgbClr val="000000"/>
                </a:solidFill>
              </a:defRPr>
            </a:lvl7pPr>
            <a:lvl8pPr indent="-317500" lvl="7" marL="3657600" rtl="0">
              <a:spcBef>
                <a:spcPts val="2100"/>
              </a:spcBef>
              <a:spcAft>
                <a:spcPts val="0"/>
              </a:spcAft>
              <a:buClr>
                <a:srgbClr val="000000"/>
              </a:buClr>
              <a:buSzPts val="1400"/>
              <a:buChar char="○"/>
              <a:defRPr sz="1400">
                <a:solidFill>
                  <a:srgbClr val="000000"/>
                </a:solidFill>
              </a:defRPr>
            </a:lvl8pPr>
            <a:lvl9pPr indent="-317500" lvl="8" marL="4114800" rtl="0">
              <a:spcBef>
                <a:spcPts val="2100"/>
              </a:spcBef>
              <a:spcAft>
                <a:spcPts val="2100"/>
              </a:spcAft>
              <a:buClr>
                <a:srgbClr val="000000"/>
              </a:buClr>
              <a:buSzPts val="1400"/>
              <a:buChar char="■"/>
              <a:defRPr sz="1400">
                <a:solidFill>
                  <a:srgbClr val="000000"/>
                </a:solidFill>
              </a:defRPr>
            </a:lvl9pPr>
          </a:lstStyle>
          <a:p/>
        </p:txBody>
      </p:sp>
      <p:sp>
        <p:nvSpPr>
          <p:cNvPr id="191" name="Google Shape;191;p16"/>
          <p:cNvSpPr txBox="1"/>
          <p:nvPr>
            <p:ph idx="9" type="body"/>
          </p:nvPr>
        </p:nvSpPr>
        <p:spPr>
          <a:xfrm>
            <a:off x="6476787" y="35804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2100"/>
              </a:spcBef>
              <a:spcAft>
                <a:spcPts val="0"/>
              </a:spcAft>
              <a:buClr>
                <a:srgbClr val="000000"/>
              </a:buClr>
              <a:buSzPts val="1400"/>
              <a:buChar char="○"/>
              <a:defRPr sz="1400">
                <a:solidFill>
                  <a:srgbClr val="000000"/>
                </a:solidFill>
              </a:defRPr>
            </a:lvl2pPr>
            <a:lvl3pPr indent="-317500" lvl="2" marL="1371600" rtl="0">
              <a:spcBef>
                <a:spcPts val="2100"/>
              </a:spcBef>
              <a:spcAft>
                <a:spcPts val="0"/>
              </a:spcAft>
              <a:buClr>
                <a:srgbClr val="000000"/>
              </a:buClr>
              <a:buSzPts val="1400"/>
              <a:buChar char="■"/>
              <a:defRPr sz="1400">
                <a:solidFill>
                  <a:srgbClr val="000000"/>
                </a:solidFill>
              </a:defRPr>
            </a:lvl3pPr>
            <a:lvl4pPr indent="-317500" lvl="3" marL="1828800" rtl="0">
              <a:spcBef>
                <a:spcPts val="2100"/>
              </a:spcBef>
              <a:spcAft>
                <a:spcPts val="0"/>
              </a:spcAft>
              <a:buClr>
                <a:srgbClr val="000000"/>
              </a:buClr>
              <a:buSzPts val="1400"/>
              <a:buChar char="●"/>
              <a:defRPr sz="1400">
                <a:solidFill>
                  <a:srgbClr val="000000"/>
                </a:solidFill>
              </a:defRPr>
            </a:lvl4pPr>
            <a:lvl5pPr indent="-317500" lvl="4" marL="2286000" rtl="0">
              <a:spcBef>
                <a:spcPts val="2100"/>
              </a:spcBef>
              <a:spcAft>
                <a:spcPts val="0"/>
              </a:spcAft>
              <a:buClr>
                <a:srgbClr val="000000"/>
              </a:buClr>
              <a:buSzPts val="1400"/>
              <a:buChar char="○"/>
              <a:defRPr sz="1400">
                <a:solidFill>
                  <a:srgbClr val="000000"/>
                </a:solidFill>
              </a:defRPr>
            </a:lvl5pPr>
            <a:lvl6pPr indent="-317500" lvl="5" marL="2743200" rtl="0">
              <a:spcBef>
                <a:spcPts val="2100"/>
              </a:spcBef>
              <a:spcAft>
                <a:spcPts val="0"/>
              </a:spcAft>
              <a:buClr>
                <a:srgbClr val="000000"/>
              </a:buClr>
              <a:buSzPts val="1400"/>
              <a:buChar char="■"/>
              <a:defRPr sz="1400">
                <a:solidFill>
                  <a:srgbClr val="000000"/>
                </a:solidFill>
              </a:defRPr>
            </a:lvl6pPr>
            <a:lvl7pPr indent="-317500" lvl="6" marL="3200400" rtl="0">
              <a:spcBef>
                <a:spcPts val="2100"/>
              </a:spcBef>
              <a:spcAft>
                <a:spcPts val="0"/>
              </a:spcAft>
              <a:buClr>
                <a:srgbClr val="000000"/>
              </a:buClr>
              <a:buSzPts val="1400"/>
              <a:buChar char="●"/>
              <a:defRPr sz="1400">
                <a:solidFill>
                  <a:srgbClr val="000000"/>
                </a:solidFill>
              </a:defRPr>
            </a:lvl7pPr>
            <a:lvl8pPr indent="-317500" lvl="7" marL="3657600" rtl="0">
              <a:spcBef>
                <a:spcPts val="2100"/>
              </a:spcBef>
              <a:spcAft>
                <a:spcPts val="0"/>
              </a:spcAft>
              <a:buClr>
                <a:srgbClr val="000000"/>
              </a:buClr>
              <a:buSzPts val="1400"/>
              <a:buChar char="○"/>
              <a:defRPr sz="1400">
                <a:solidFill>
                  <a:srgbClr val="000000"/>
                </a:solidFill>
              </a:defRPr>
            </a:lvl8pPr>
            <a:lvl9pPr indent="-317500" lvl="8" marL="4114800" rtl="0">
              <a:spcBef>
                <a:spcPts val="2100"/>
              </a:spcBef>
              <a:spcAft>
                <a:spcPts val="2100"/>
              </a:spcAft>
              <a:buClr>
                <a:srgbClr val="000000"/>
              </a:buClr>
              <a:buSzPts val="1400"/>
              <a:buChar char="■"/>
              <a:defRPr sz="1400">
                <a:solidFill>
                  <a:srgbClr val="000000"/>
                </a:solidFill>
              </a:defRPr>
            </a:lvl9pPr>
          </a:lstStyle>
          <a:p/>
        </p:txBody>
      </p:sp>
      <p:sp>
        <p:nvSpPr>
          <p:cNvPr id="192" name="Google Shape;192;p16"/>
          <p:cNvSpPr txBox="1"/>
          <p:nvPr>
            <p:ph idx="13" type="body"/>
          </p:nvPr>
        </p:nvSpPr>
        <p:spPr>
          <a:xfrm>
            <a:off x="2625400" y="21326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2100"/>
              </a:spcBef>
              <a:spcAft>
                <a:spcPts val="0"/>
              </a:spcAft>
              <a:buClr>
                <a:srgbClr val="000000"/>
              </a:buClr>
              <a:buSzPts val="1400"/>
              <a:buChar char="○"/>
              <a:defRPr sz="1400">
                <a:solidFill>
                  <a:srgbClr val="000000"/>
                </a:solidFill>
              </a:defRPr>
            </a:lvl2pPr>
            <a:lvl3pPr indent="-317500" lvl="2" marL="1371600" rtl="0">
              <a:spcBef>
                <a:spcPts val="2100"/>
              </a:spcBef>
              <a:spcAft>
                <a:spcPts val="0"/>
              </a:spcAft>
              <a:buClr>
                <a:srgbClr val="000000"/>
              </a:buClr>
              <a:buSzPts val="1400"/>
              <a:buChar char="■"/>
              <a:defRPr sz="1400">
                <a:solidFill>
                  <a:srgbClr val="000000"/>
                </a:solidFill>
              </a:defRPr>
            </a:lvl3pPr>
            <a:lvl4pPr indent="-317500" lvl="3" marL="1828800" rtl="0">
              <a:spcBef>
                <a:spcPts val="2100"/>
              </a:spcBef>
              <a:spcAft>
                <a:spcPts val="0"/>
              </a:spcAft>
              <a:buClr>
                <a:srgbClr val="000000"/>
              </a:buClr>
              <a:buSzPts val="1400"/>
              <a:buChar char="●"/>
              <a:defRPr sz="1400">
                <a:solidFill>
                  <a:srgbClr val="000000"/>
                </a:solidFill>
              </a:defRPr>
            </a:lvl4pPr>
            <a:lvl5pPr indent="-317500" lvl="4" marL="2286000" rtl="0">
              <a:spcBef>
                <a:spcPts val="2100"/>
              </a:spcBef>
              <a:spcAft>
                <a:spcPts val="0"/>
              </a:spcAft>
              <a:buClr>
                <a:srgbClr val="000000"/>
              </a:buClr>
              <a:buSzPts val="1400"/>
              <a:buChar char="○"/>
              <a:defRPr sz="1400">
                <a:solidFill>
                  <a:srgbClr val="000000"/>
                </a:solidFill>
              </a:defRPr>
            </a:lvl5pPr>
            <a:lvl6pPr indent="-317500" lvl="5" marL="2743200" rtl="0">
              <a:spcBef>
                <a:spcPts val="2100"/>
              </a:spcBef>
              <a:spcAft>
                <a:spcPts val="0"/>
              </a:spcAft>
              <a:buClr>
                <a:srgbClr val="000000"/>
              </a:buClr>
              <a:buSzPts val="1400"/>
              <a:buChar char="■"/>
              <a:defRPr sz="1400">
                <a:solidFill>
                  <a:srgbClr val="000000"/>
                </a:solidFill>
              </a:defRPr>
            </a:lvl6pPr>
            <a:lvl7pPr indent="-317500" lvl="6" marL="3200400" rtl="0">
              <a:spcBef>
                <a:spcPts val="2100"/>
              </a:spcBef>
              <a:spcAft>
                <a:spcPts val="0"/>
              </a:spcAft>
              <a:buClr>
                <a:srgbClr val="000000"/>
              </a:buClr>
              <a:buSzPts val="1400"/>
              <a:buChar char="●"/>
              <a:defRPr sz="1400">
                <a:solidFill>
                  <a:srgbClr val="000000"/>
                </a:solidFill>
              </a:defRPr>
            </a:lvl7pPr>
            <a:lvl8pPr indent="-317500" lvl="7" marL="3657600" rtl="0">
              <a:spcBef>
                <a:spcPts val="2100"/>
              </a:spcBef>
              <a:spcAft>
                <a:spcPts val="0"/>
              </a:spcAft>
              <a:buClr>
                <a:srgbClr val="000000"/>
              </a:buClr>
              <a:buSzPts val="1400"/>
              <a:buChar char="○"/>
              <a:defRPr sz="1400">
                <a:solidFill>
                  <a:srgbClr val="000000"/>
                </a:solidFill>
              </a:defRPr>
            </a:lvl8pPr>
            <a:lvl9pPr indent="-317500" lvl="8" marL="4114800" rtl="0">
              <a:spcBef>
                <a:spcPts val="2100"/>
              </a:spcBef>
              <a:spcAft>
                <a:spcPts val="2100"/>
              </a:spcAft>
              <a:buClr>
                <a:srgbClr val="000000"/>
              </a:buClr>
              <a:buSzPts val="1400"/>
              <a:buChar char="■"/>
              <a:defRPr sz="1400">
                <a:solidFill>
                  <a:srgbClr val="000000"/>
                </a:solidFill>
              </a:defRPr>
            </a:lvl9pPr>
          </a:lstStyle>
          <a:p/>
        </p:txBody>
      </p:sp>
      <p:sp>
        <p:nvSpPr>
          <p:cNvPr id="193" name="Google Shape;193;p16"/>
          <p:cNvSpPr txBox="1"/>
          <p:nvPr>
            <p:ph idx="14" type="body"/>
          </p:nvPr>
        </p:nvSpPr>
        <p:spPr>
          <a:xfrm>
            <a:off x="2625400" y="51044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2100"/>
              </a:spcBef>
              <a:spcAft>
                <a:spcPts val="0"/>
              </a:spcAft>
              <a:buClr>
                <a:srgbClr val="000000"/>
              </a:buClr>
              <a:buSzPts val="1400"/>
              <a:buChar char="○"/>
              <a:defRPr sz="1400">
                <a:solidFill>
                  <a:srgbClr val="000000"/>
                </a:solidFill>
              </a:defRPr>
            </a:lvl2pPr>
            <a:lvl3pPr indent="-317500" lvl="2" marL="1371600" rtl="0">
              <a:spcBef>
                <a:spcPts val="2100"/>
              </a:spcBef>
              <a:spcAft>
                <a:spcPts val="0"/>
              </a:spcAft>
              <a:buClr>
                <a:srgbClr val="000000"/>
              </a:buClr>
              <a:buSzPts val="1400"/>
              <a:buChar char="■"/>
              <a:defRPr sz="1400">
                <a:solidFill>
                  <a:srgbClr val="000000"/>
                </a:solidFill>
              </a:defRPr>
            </a:lvl3pPr>
            <a:lvl4pPr indent="-317500" lvl="3" marL="1828800" rtl="0">
              <a:spcBef>
                <a:spcPts val="2100"/>
              </a:spcBef>
              <a:spcAft>
                <a:spcPts val="0"/>
              </a:spcAft>
              <a:buClr>
                <a:srgbClr val="000000"/>
              </a:buClr>
              <a:buSzPts val="1400"/>
              <a:buChar char="●"/>
              <a:defRPr sz="1400">
                <a:solidFill>
                  <a:srgbClr val="000000"/>
                </a:solidFill>
              </a:defRPr>
            </a:lvl4pPr>
            <a:lvl5pPr indent="-317500" lvl="4" marL="2286000" rtl="0">
              <a:spcBef>
                <a:spcPts val="2100"/>
              </a:spcBef>
              <a:spcAft>
                <a:spcPts val="0"/>
              </a:spcAft>
              <a:buClr>
                <a:srgbClr val="000000"/>
              </a:buClr>
              <a:buSzPts val="1400"/>
              <a:buChar char="○"/>
              <a:defRPr sz="1400">
                <a:solidFill>
                  <a:srgbClr val="000000"/>
                </a:solidFill>
              </a:defRPr>
            </a:lvl5pPr>
            <a:lvl6pPr indent="-317500" lvl="5" marL="2743200" rtl="0">
              <a:spcBef>
                <a:spcPts val="2100"/>
              </a:spcBef>
              <a:spcAft>
                <a:spcPts val="0"/>
              </a:spcAft>
              <a:buClr>
                <a:srgbClr val="000000"/>
              </a:buClr>
              <a:buSzPts val="1400"/>
              <a:buChar char="■"/>
              <a:defRPr sz="1400">
                <a:solidFill>
                  <a:srgbClr val="000000"/>
                </a:solidFill>
              </a:defRPr>
            </a:lvl6pPr>
            <a:lvl7pPr indent="-317500" lvl="6" marL="3200400" rtl="0">
              <a:spcBef>
                <a:spcPts val="2100"/>
              </a:spcBef>
              <a:spcAft>
                <a:spcPts val="0"/>
              </a:spcAft>
              <a:buClr>
                <a:srgbClr val="000000"/>
              </a:buClr>
              <a:buSzPts val="1400"/>
              <a:buChar char="●"/>
              <a:defRPr sz="1400">
                <a:solidFill>
                  <a:srgbClr val="000000"/>
                </a:solidFill>
              </a:defRPr>
            </a:lvl7pPr>
            <a:lvl8pPr indent="-317500" lvl="7" marL="3657600" rtl="0">
              <a:spcBef>
                <a:spcPts val="2100"/>
              </a:spcBef>
              <a:spcAft>
                <a:spcPts val="0"/>
              </a:spcAft>
              <a:buClr>
                <a:srgbClr val="000000"/>
              </a:buClr>
              <a:buSzPts val="1400"/>
              <a:buChar char="○"/>
              <a:defRPr sz="1400">
                <a:solidFill>
                  <a:srgbClr val="000000"/>
                </a:solidFill>
              </a:defRPr>
            </a:lvl8pPr>
            <a:lvl9pPr indent="-317500" lvl="8" marL="4114800" rtl="0">
              <a:spcBef>
                <a:spcPts val="2100"/>
              </a:spcBef>
              <a:spcAft>
                <a:spcPts val="2100"/>
              </a:spcAft>
              <a:buClr>
                <a:srgbClr val="000000"/>
              </a:buClr>
              <a:buSzPts val="1400"/>
              <a:buChar char="■"/>
              <a:defRPr sz="1400">
                <a:solidFill>
                  <a:srgbClr val="000000"/>
                </a:solidFill>
              </a:defRPr>
            </a:lvl9pPr>
          </a:lstStyle>
          <a:p/>
        </p:txBody>
      </p:sp>
      <p:sp>
        <p:nvSpPr>
          <p:cNvPr id="194" name="Google Shape;194;p16"/>
          <p:cNvSpPr txBox="1"/>
          <p:nvPr>
            <p:ph idx="15" type="body"/>
          </p:nvPr>
        </p:nvSpPr>
        <p:spPr>
          <a:xfrm>
            <a:off x="2625400" y="35804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2100"/>
              </a:spcBef>
              <a:spcAft>
                <a:spcPts val="0"/>
              </a:spcAft>
              <a:buClr>
                <a:srgbClr val="000000"/>
              </a:buClr>
              <a:buSzPts val="1400"/>
              <a:buChar char="○"/>
              <a:defRPr sz="1400">
                <a:solidFill>
                  <a:srgbClr val="000000"/>
                </a:solidFill>
              </a:defRPr>
            </a:lvl2pPr>
            <a:lvl3pPr indent="-317500" lvl="2" marL="1371600" rtl="0">
              <a:spcBef>
                <a:spcPts val="2100"/>
              </a:spcBef>
              <a:spcAft>
                <a:spcPts val="0"/>
              </a:spcAft>
              <a:buClr>
                <a:srgbClr val="000000"/>
              </a:buClr>
              <a:buSzPts val="1400"/>
              <a:buChar char="■"/>
              <a:defRPr sz="1400">
                <a:solidFill>
                  <a:srgbClr val="000000"/>
                </a:solidFill>
              </a:defRPr>
            </a:lvl3pPr>
            <a:lvl4pPr indent="-317500" lvl="3" marL="1828800" rtl="0">
              <a:spcBef>
                <a:spcPts val="2100"/>
              </a:spcBef>
              <a:spcAft>
                <a:spcPts val="0"/>
              </a:spcAft>
              <a:buClr>
                <a:srgbClr val="000000"/>
              </a:buClr>
              <a:buSzPts val="1400"/>
              <a:buChar char="●"/>
              <a:defRPr sz="1400">
                <a:solidFill>
                  <a:srgbClr val="000000"/>
                </a:solidFill>
              </a:defRPr>
            </a:lvl4pPr>
            <a:lvl5pPr indent="-317500" lvl="4" marL="2286000" rtl="0">
              <a:spcBef>
                <a:spcPts val="2100"/>
              </a:spcBef>
              <a:spcAft>
                <a:spcPts val="0"/>
              </a:spcAft>
              <a:buClr>
                <a:srgbClr val="000000"/>
              </a:buClr>
              <a:buSzPts val="1400"/>
              <a:buChar char="○"/>
              <a:defRPr sz="1400">
                <a:solidFill>
                  <a:srgbClr val="000000"/>
                </a:solidFill>
              </a:defRPr>
            </a:lvl5pPr>
            <a:lvl6pPr indent="-317500" lvl="5" marL="2743200" rtl="0">
              <a:spcBef>
                <a:spcPts val="2100"/>
              </a:spcBef>
              <a:spcAft>
                <a:spcPts val="0"/>
              </a:spcAft>
              <a:buClr>
                <a:srgbClr val="000000"/>
              </a:buClr>
              <a:buSzPts val="1400"/>
              <a:buChar char="■"/>
              <a:defRPr sz="1400">
                <a:solidFill>
                  <a:srgbClr val="000000"/>
                </a:solidFill>
              </a:defRPr>
            </a:lvl6pPr>
            <a:lvl7pPr indent="-317500" lvl="6" marL="3200400" rtl="0">
              <a:spcBef>
                <a:spcPts val="2100"/>
              </a:spcBef>
              <a:spcAft>
                <a:spcPts val="0"/>
              </a:spcAft>
              <a:buClr>
                <a:srgbClr val="000000"/>
              </a:buClr>
              <a:buSzPts val="1400"/>
              <a:buChar char="●"/>
              <a:defRPr sz="1400">
                <a:solidFill>
                  <a:srgbClr val="000000"/>
                </a:solidFill>
              </a:defRPr>
            </a:lvl7pPr>
            <a:lvl8pPr indent="-317500" lvl="7" marL="3657600" rtl="0">
              <a:spcBef>
                <a:spcPts val="2100"/>
              </a:spcBef>
              <a:spcAft>
                <a:spcPts val="0"/>
              </a:spcAft>
              <a:buClr>
                <a:srgbClr val="000000"/>
              </a:buClr>
              <a:buSzPts val="1400"/>
              <a:buChar char="○"/>
              <a:defRPr sz="1400">
                <a:solidFill>
                  <a:srgbClr val="000000"/>
                </a:solidFill>
              </a:defRPr>
            </a:lvl8pPr>
            <a:lvl9pPr indent="-317500" lvl="8" marL="4114800" rtl="0">
              <a:spcBef>
                <a:spcPts val="2100"/>
              </a:spcBef>
              <a:spcAft>
                <a:spcPts val="2100"/>
              </a:spcAft>
              <a:buClr>
                <a:srgbClr val="000000"/>
              </a:buClr>
              <a:buSzPts val="1400"/>
              <a:buChar char="■"/>
              <a:defRPr sz="1400">
                <a:solidFill>
                  <a:srgbClr val="0000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bg>
      <p:bgPr>
        <a:solidFill>
          <a:schemeClr val="accent2"/>
        </a:solidFill>
      </p:bgPr>
    </p:bg>
    <p:spTree>
      <p:nvGrpSpPr>
        <p:cNvPr id="195" name="Shape 195"/>
        <p:cNvGrpSpPr/>
        <p:nvPr/>
      </p:nvGrpSpPr>
      <p:grpSpPr>
        <a:xfrm>
          <a:off x="0" y="0"/>
          <a:ext cx="0" cy="0"/>
          <a:chOff x="0" y="0"/>
          <a:chExt cx="0" cy="0"/>
        </a:xfrm>
      </p:grpSpPr>
      <p:sp>
        <p:nvSpPr>
          <p:cNvPr id="196" name="Google Shape;196;p17"/>
          <p:cNvSpPr txBox="1"/>
          <p:nvPr>
            <p:ph idx="1" type="subTitle"/>
          </p:nvPr>
        </p:nvSpPr>
        <p:spPr>
          <a:xfrm>
            <a:off x="8225931" y="1882375"/>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1800"/>
              <a:buNone/>
              <a:defRPr b="1" sz="1800">
                <a:solidFill>
                  <a:schemeClr val="lt1"/>
                </a:solidFill>
              </a:defRPr>
            </a:lvl1pPr>
            <a:lvl2pPr lvl="1" rtl="0">
              <a:spcBef>
                <a:spcPts val="2100"/>
              </a:spcBef>
              <a:spcAft>
                <a:spcPts val="0"/>
              </a:spcAft>
              <a:buClr>
                <a:schemeClr val="lt1"/>
              </a:buClr>
              <a:buSzPts val="1800"/>
              <a:buNone/>
              <a:defRPr b="1" sz="1800">
                <a:solidFill>
                  <a:schemeClr val="lt1"/>
                </a:solidFill>
              </a:defRPr>
            </a:lvl2pPr>
            <a:lvl3pPr lvl="2" rtl="0">
              <a:spcBef>
                <a:spcPts val="2100"/>
              </a:spcBef>
              <a:spcAft>
                <a:spcPts val="0"/>
              </a:spcAft>
              <a:buClr>
                <a:schemeClr val="lt1"/>
              </a:buClr>
              <a:buSzPts val="1800"/>
              <a:buNone/>
              <a:defRPr b="1" sz="1800">
                <a:solidFill>
                  <a:schemeClr val="lt1"/>
                </a:solidFill>
              </a:defRPr>
            </a:lvl3pPr>
            <a:lvl4pPr lvl="3" rtl="0">
              <a:spcBef>
                <a:spcPts val="2100"/>
              </a:spcBef>
              <a:spcAft>
                <a:spcPts val="0"/>
              </a:spcAft>
              <a:buClr>
                <a:schemeClr val="lt1"/>
              </a:buClr>
              <a:buSzPts val="1800"/>
              <a:buNone/>
              <a:defRPr b="1" sz="1800">
                <a:solidFill>
                  <a:schemeClr val="lt1"/>
                </a:solidFill>
              </a:defRPr>
            </a:lvl4pPr>
            <a:lvl5pPr lvl="4" rtl="0">
              <a:spcBef>
                <a:spcPts val="2100"/>
              </a:spcBef>
              <a:spcAft>
                <a:spcPts val="0"/>
              </a:spcAft>
              <a:buClr>
                <a:schemeClr val="lt1"/>
              </a:buClr>
              <a:buSzPts val="1800"/>
              <a:buNone/>
              <a:defRPr b="1" sz="1800">
                <a:solidFill>
                  <a:schemeClr val="lt1"/>
                </a:solidFill>
              </a:defRPr>
            </a:lvl5pPr>
            <a:lvl6pPr lvl="5" rtl="0">
              <a:spcBef>
                <a:spcPts val="2100"/>
              </a:spcBef>
              <a:spcAft>
                <a:spcPts val="0"/>
              </a:spcAft>
              <a:buClr>
                <a:schemeClr val="lt1"/>
              </a:buClr>
              <a:buSzPts val="1800"/>
              <a:buNone/>
              <a:defRPr b="1" sz="1800">
                <a:solidFill>
                  <a:schemeClr val="lt1"/>
                </a:solidFill>
              </a:defRPr>
            </a:lvl6pPr>
            <a:lvl7pPr lvl="6" rtl="0">
              <a:spcBef>
                <a:spcPts val="2100"/>
              </a:spcBef>
              <a:spcAft>
                <a:spcPts val="0"/>
              </a:spcAft>
              <a:buClr>
                <a:schemeClr val="lt1"/>
              </a:buClr>
              <a:buSzPts val="1800"/>
              <a:buNone/>
              <a:defRPr b="1" sz="1800">
                <a:solidFill>
                  <a:schemeClr val="lt1"/>
                </a:solidFill>
              </a:defRPr>
            </a:lvl7pPr>
            <a:lvl8pPr lvl="7" rtl="0">
              <a:spcBef>
                <a:spcPts val="2100"/>
              </a:spcBef>
              <a:spcAft>
                <a:spcPts val="0"/>
              </a:spcAft>
              <a:buClr>
                <a:schemeClr val="lt1"/>
              </a:buClr>
              <a:buSzPts val="1800"/>
              <a:buNone/>
              <a:defRPr b="1" sz="1800">
                <a:solidFill>
                  <a:schemeClr val="lt1"/>
                </a:solidFill>
              </a:defRPr>
            </a:lvl8pPr>
            <a:lvl9pPr lvl="8" rtl="0">
              <a:spcBef>
                <a:spcPts val="2100"/>
              </a:spcBef>
              <a:spcAft>
                <a:spcPts val="2100"/>
              </a:spcAft>
              <a:buClr>
                <a:schemeClr val="lt1"/>
              </a:buClr>
              <a:buSzPts val="1800"/>
              <a:buNone/>
              <a:defRPr b="1" sz="1800">
                <a:solidFill>
                  <a:schemeClr val="lt1"/>
                </a:solidFill>
              </a:defRPr>
            </a:lvl9pPr>
          </a:lstStyle>
          <a:p/>
        </p:txBody>
      </p:sp>
      <p:sp>
        <p:nvSpPr>
          <p:cNvPr id="197" name="Google Shape;197;p17"/>
          <p:cNvSpPr txBox="1"/>
          <p:nvPr>
            <p:ph idx="2" type="subTitle"/>
          </p:nvPr>
        </p:nvSpPr>
        <p:spPr>
          <a:xfrm>
            <a:off x="8225931" y="4102757"/>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1800"/>
              <a:buNone/>
              <a:defRPr b="1" sz="1800">
                <a:solidFill>
                  <a:schemeClr val="lt1"/>
                </a:solidFill>
              </a:defRPr>
            </a:lvl1pPr>
            <a:lvl2pPr lvl="1" rtl="0">
              <a:spcBef>
                <a:spcPts val="2100"/>
              </a:spcBef>
              <a:spcAft>
                <a:spcPts val="0"/>
              </a:spcAft>
              <a:buClr>
                <a:schemeClr val="lt1"/>
              </a:buClr>
              <a:buSzPts val="1800"/>
              <a:buNone/>
              <a:defRPr b="1" sz="1800">
                <a:solidFill>
                  <a:schemeClr val="lt1"/>
                </a:solidFill>
              </a:defRPr>
            </a:lvl2pPr>
            <a:lvl3pPr lvl="2" rtl="0">
              <a:spcBef>
                <a:spcPts val="2100"/>
              </a:spcBef>
              <a:spcAft>
                <a:spcPts val="0"/>
              </a:spcAft>
              <a:buClr>
                <a:schemeClr val="lt1"/>
              </a:buClr>
              <a:buSzPts val="1800"/>
              <a:buNone/>
              <a:defRPr b="1" sz="1800">
                <a:solidFill>
                  <a:schemeClr val="lt1"/>
                </a:solidFill>
              </a:defRPr>
            </a:lvl3pPr>
            <a:lvl4pPr lvl="3" rtl="0">
              <a:spcBef>
                <a:spcPts val="2100"/>
              </a:spcBef>
              <a:spcAft>
                <a:spcPts val="0"/>
              </a:spcAft>
              <a:buClr>
                <a:schemeClr val="lt1"/>
              </a:buClr>
              <a:buSzPts val="1800"/>
              <a:buNone/>
              <a:defRPr b="1" sz="1800">
                <a:solidFill>
                  <a:schemeClr val="lt1"/>
                </a:solidFill>
              </a:defRPr>
            </a:lvl4pPr>
            <a:lvl5pPr lvl="4" rtl="0">
              <a:spcBef>
                <a:spcPts val="2100"/>
              </a:spcBef>
              <a:spcAft>
                <a:spcPts val="0"/>
              </a:spcAft>
              <a:buClr>
                <a:schemeClr val="lt1"/>
              </a:buClr>
              <a:buSzPts val="1800"/>
              <a:buNone/>
              <a:defRPr b="1" sz="1800">
                <a:solidFill>
                  <a:schemeClr val="lt1"/>
                </a:solidFill>
              </a:defRPr>
            </a:lvl5pPr>
            <a:lvl6pPr lvl="5" rtl="0">
              <a:spcBef>
                <a:spcPts val="2100"/>
              </a:spcBef>
              <a:spcAft>
                <a:spcPts val="0"/>
              </a:spcAft>
              <a:buClr>
                <a:schemeClr val="lt1"/>
              </a:buClr>
              <a:buSzPts val="1800"/>
              <a:buNone/>
              <a:defRPr b="1" sz="1800">
                <a:solidFill>
                  <a:schemeClr val="lt1"/>
                </a:solidFill>
              </a:defRPr>
            </a:lvl6pPr>
            <a:lvl7pPr lvl="6" rtl="0">
              <a:spcBef>
                <a:spcPts val="2100"/>
              </a:spcBef>
              <a:spcAft>
                <a:spcPts val="0"/>
              </a:spcAft>
              <a:buClr>
                <a:schemeClr val="lt1"/>
              </a:buClr>
              <a:buSzPts val="1800"/>
              <a:buNone/>
              <a:defRPr b="1" sz="1800">
                <a:solidFill>
                  <a:schemeClr val="lt1"/>
                </a:solidFill>
              </a:defRPr>
            </a:lvl7pPr>
            <a:lvl8pPr lvl="7" rtl="0">
              <a:spcBef>
                <a:spcPts val="2100"/>
              </a:spcBef>
              <a:spcAft>
                <a:spcPts val="0"/>
              </a:spcAft>
              <a:buClr>
                <a:schemeClr val="lt1"/>
              </a:buClr>
              <a:buSzPts val="1800"/>
              <a:buNone/>
              <a:defRPr b="1" sz="1800">
                <a:solidFill>
                  <a:schemeClr val="lt1"/>
                </a:solidFill>
              </a:defRPr>
            </a:lvl8pPr>
            <a:lvl9pPr lvl="8" rtl="0">
              <a:spcBef>
                <a:spcPts val="2100"/>
              </a:spcBef>
              <a:spcAft>
                <a:spcPts val="2100"/>
              </a:spcAft>
              <a:buClr>
                <a:schemeClr val="lt1"/>
              </a:buClr>
              <a:buSzPts val="1800"/>
              <a:buNone/>
              <a:defRPr b="1" sz="1800">
                <a:solidFill>
                  <a:schemeClr val="lt1"/>
                </a:solidFill>
              </a:defRPr>
            </a:lvl9pPr>
          </a:lstStyle>
          <a:p/>
        </p:txBody>
      </p:sp>
      <p:sp>
        <p:nvSpPr>
          <p:cNvPr id="198" name="Google Shape;198;p1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99" name="Google Shape;199;p17"/>
          <p:cNvSpPr txBox="1"/>
          <p:nvPr>
            <p:ph idx="3" type="body"/>
          </p:nvPr>
        </p:nvSpPr>
        <p:spPr>
          <a:xfrm>
            <a:off x="8225925" y="2318375"/>
            <a:ext cx="3397800" cy="1553400"/>
          </a:xfrm>
          <a:prstGeom prst="rect">
            <a:avLst/>
          </a:prstGeom>
        </p:spPr>
        <p:txBody>
          <a:bodyPr anchorCtr="0" anchor="t" bIns="121900" lIns="121900" spcFirstLastPara="1" rIns="121900" wrap="square" tIns="121900">
            <a:noAutofit/>
          </a:bodyPr>
          <a:lstStyle>
            <a:lvl1pPr indent="-317500" lvl="0" marL="457200">
              <a:lnSpc>
                <a:spcPct val="100000"/>
              </a:lnSpc>
              <a:spcBef>
                <a:spcPts val="0"/>
              </a:spcBef>
              <a:spcAft>
                <a:spcPts val="0"/>
              </a:spcAft>
              <a:buClr>
                <a:schemeClr val="lt1"/>
              </a:buClr>
              <a:buSzPts val="1400"/>
              <a:buChar char="●"/>
              <a:defRPr sz="1400">
                <a:solidFill>
                  <a:schemeClr val="lt1"/>
                </a:solidFill>
              </a:defRPr>
            </a:lvl1pPr>
            <a:lvl2pPr indent="-317500" lvl="1" marL="914400">
              <a:lnSpc>
                <a:spcPct val="100000"/>
              </a:lnSpc>
              <a:spcBef>
                <a:spcPts val="0"/>
              </a:spcBef>
              <a:spcAft>
                <a:spcPts val="0"/>
              </a:spcAft>
              <a:buClr>
                <a:schemeClr val="lt1"/>
              </a:buClr>
              <a:buSzPts val="1400"/>
              <a:buChar char="○"/>
              <a:defRPr sz="1400">
                <a:solidFill>
                  <a:schemeClr val="lt1"/>
                </a:solidFill>
              </a:defRPr>
            </a:lvl2pPr>
            <a:lvl3pPr indent="-317500" lvl="2" marL="1371600">
              <a:lnSpc>
                <a:spcPct val="100000"/>
              </a:lnSpc>
              <a:spcBef>
                <a:spcPts val="0"/>
              </a:spcBef>
              <a:spcAft>
                <a:spcPts val="0"/>
              </a:spcAft>
              <a:buClr>
                <a:schemeClr val="lt1"/>
              </a:buClr>
              <a:buSzPts val="1400"/>
              <a:buChar char="■"/>
              <a:defRPr sz="1400">
                <a:solidFill>
                  <a:schemeClr val="lt1"/>
                </a:solidFill>
              </a:defRPr>
            </a:lvl3pPr>
            <a:lvl4pPr indent="-317500" lvl="3" marL="1828800">
              <a:lnSpc>
                <a:spcPct val="100000"/>
              </a:lnSpc>
              <a:spcBef>
                <a:spcPts val="0"/>
              </a:spcBef>
              <a:spcAft>
                <a:spcPts val="0"/>
              </a:spcAft>
              <a:buClr>
                <a:schemeClr val="lt1"/>
              </a:buClr>
              <a:buSzPts val="1400"/>
              <a:buChar char="●"/>
              <a:defRPr sz="1400">
                <a:solidFill>
                  <a:schemeClr val="lt1"/>
                </a:solidFill>
              </a:defRPr>
            </a:lvl4pPr>
            <a:lvl5pPr indent="-317500" lvl="4" marL="2286000">
              <a:lnSpc>
                <a:spcPct val="100000"/>
              </a:lnSpc>
              <a:spcBef>
                <a:spcPts val="0"/>
              </a:spcBef>
              <a:spcAft>
                <a:spcPts val="0"/>
              </a:spcAft>
              <a:buClr>
                <a:schemeClr val="lt1"/>
              </a:buClr>
              <a:buSzPts val="1400"/>
              <a:buChar char="○"/>
              <a:defRPr sz="1400">
                <a:solidFill>
                  <a:schemeClr val="lt1"/>
                </a:solidFill>
              </a:defRPr>
            </a:lvl5pPr>
            <a:lvl6pPr indent="-317500" lvl="5" marL="2743200">
              <a:lnSpc>
                <a:spcPct val="100000"/>
              </a:lnSpc>
              <a:spcBef>
                <a:spcPts val="0"/>
              </a:spcBef>
              <a:spcAft>
                <a:spcPts val="0"/>
              </a:spcAft>
              <a:buClr>
                <a:schemeClr val="lt1"/>
              </a:buClr>
              <a:buSzPts val="1400"/>
              <a:buChar char="■"/>
              <a:defRPr sz="1400">
                <a:solidFill>
                  <a:schemeClr val="lt1"/>
                </a:solidFill>
              </a:defRPr>
            </a:lvl6pPr>
            <a:lvl7pPr indent="-317500" lvl="6" marL="3200400">
              <a:lnSpc>
                <a:spcPct val="100000"/>
              </a:lnSpc>
              <a:spcBef>
                <a:spcPts val="0"/>
              </a:spcBef>
              <a:spcAft>
                <a:spcPts val="0"/>
              </a:spcAft>
              <a:buClr>
                <a:schemeClr val="lt1"/>
              </a:buClr>
              <a:buSzPts val="1400"/>
              <a:buChar char="●"/>
              <a:defRPr sz="1400">
                <a:solidFill>
                  <a:schemeClr val="lt1"/>
                </a:solidFill>
              </a:defRPr>
            </a:lvl7pPr>
            <a:lvl8pPr indent="-317500" lvl="7" marL="3657600">
              <a:lnSpc>
                <a:spcPct val="100000"/>
              </a:lnSpc>
              <a:spcBef>
                <a:spcPts val="0"/>
              </a:spcBef>
              <a:spcAft>
                <a:spcPts val="0"/>
              </a:spcAft>
              <a:buClr>
                <a:schemeClr val="lt1"/>
              </a:buClr>
              <a:buSzPts val="1400"/>
              <a:buChar char="○"/>
              <a:defRPr sz="1400">
                <a:solidFill>
                  <a:schemeClr val="lt1"/>
                </a:solidFill>
              </a:defRPr>
            </a:lvl8pPr>
            <a:lvl9pPr indent="-317500" lvl="8" marL="4114800">
              <a:lnSpc>
                <a:spcPct val="100000"/>
              </a:lnSpc>
              <a:spcBef>
                <a:spcPts val="0"/>
              </a:spcBef>
              <a:spcAft>
                <a:spcPts val="0"/>
              </a:spcAft>
              <a:buClr>
                <a:schemeClr val="lt1"/>
              </a:buClr>
              <a:buSzPts val="1400"/>
              <a:buChar char="■"/>
              <a:defRPr sz="1400">
                <a:solidFill>
                  <a:schemeClr val="lt1"/>
                </a:solidFill>
              </a:defRPr>
            </a:lvl9pPr>
          </a:lstStyle>
          <a:p/>
        </p:txBody>
      </p:sp>
      <p:sp>
        <p:nvSpPr>
          <p:cNvPr id="200" name="Google Shape;200;p17"/>
          <p:cNvSpPr txBox="1"/>
          <p:nvPr>
            <p:ph idx="4" type="body"/>
          </p:nvPr>
        </p:nvSpPr>
        <p:spPr>
          <a:xfrm>
            <a:off x="8225925" y="4506700"/>
            <a:ext cx="33978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Clr>
                <a:schemeClr val="lt1"/>
              </a:buClr>
              <a:buSzPts val="1400"/>
              <a:buChar char="●"/>
              <a:defRPr sz="1400">
                <a:solidFill>
                  <a:schemeClr val="lt1"/>
                </a:solidFill>
              </a:defRPr>
            </a:lvl1pPr>
            <a:lvl2pPr indent="-317500" lvl="1" marL="914400" rtl="0">
              <a:lnSpc>
                <a:spcPct val="100000"/>
              </a:lnSpc>
              <a:spcBef>
                <a:spcPts val="0"/>
              </a:spcBef>
              <a:spcAft>
                <a:spcPts val="0"/>
              </a:spcAft>
              <a:buClr>
                <a:schemeClr val="lt1"/>
              </a:buClr>
              <a:buSzPts val="1400"/>
              <a:buChar char="○"/>
              <a:defRPr sz="1400">
                <a:solidFill>
                  <a:schemeClr val="lt1"/>
                </a:solidFill>
              </a:defRPr>
            </a:lvl2pPr>
            <a:lvl3pPr indent="-317500" lvl="2" marL="1371600" rtl="0">
              <a:lnSpc>
                <a:spcPct val="100000"/>
              </a:lnSpc>
              <a:spcBef>
                <a:spcPts val="0"/>
              </a:spcBef>
              <a:spcAft>
                <a:spcPts val="0"/>
              </a:spcAft>
              <a:buClr>
                <a:schemeClr val="lt1"/>
              </a:buClr>
              <a:buSzPts val="1400"/>
              <a:buChar char="■"/>
              <a:defRPr sz="1400">
                <a:solidFill>
                  <a:schemeClr val="lt1"/>
                </a:solidFill>
              </a:defRPr>
            </a:lvl3pPr>
            <a:lvl4pPr indent="-317500" lvl="3" marL="1828800" rtl="0">
              <a:lnSpc>
                <a:spcPct val="100000"/>
              </a:lnSpc>
              <a:spcBef>
                <a:spcPts val="0"/>
              </a:spcBef>
              <a:spcAft>
                <a:spcPts val="0"/>
              </a:spcAft>
              <a:buClr>
                <a:schemeClr val="lt1"/>
              </a:buClr>
              <a:buSzPts val="1400"/>
              <a:buChar char="●"/>
              <a:defRPr sz="1400">
                <a:solidFill>
                  <a:schemeClr val="lt1"/>
                </a:solidFill>
              </a:defRPr>
            </a:lvl4pPr>
            <a:lvl5pPr indent="-317500" lvl="4" marL="2286000" rtl="0">
              <a:lnSpc>
                <a:spcPct val="100000"/>
              </a:lnSpc>
              <a:spcBef>
                <a:spcPts val="0"/>
              </a:spcBef>
              <a:spcAft>
                <a:spcPts val="0"/>
              </a:spcAft>
              <a:buClr>
                <a:schemeClr val="lt1"/>
              </a:buClr>
              <a:buSzPts val="1400"/>
              <a:buChar char="○"/>
              <a:defRPr sz="1400">
                <a:solidFill>
                  <a:schemeClr val="lt1"/>
                </a:solidFill>
              </a:defRPr>
            </a:lvl5pPr>
            <a:lvl6pPr indent="-317500" lvl="5" marL="2743200" rtl="0">
              <a:lnSpc>
                <a:spcPct val="100000"/>
              </a:lnSpc>
              <a:spcBef>
                <a:spcPts val="0"/>
              </a:spcBef>
              <a:spcAft>
                <a:spcPts val="0"/>
              </a:spcAft>
              <a:buClr>
                <a:schemeClr val="lt1"/>
              </a:buClr>
              <a:buSzPts val="1400"/>
              <a:buChar char="■"/>
              <a:defRPr sz="1400">
                <a:solidFill>
                  <a:schemeClr val="lt1"/>
                </a:solidFill>
              </a:defRPr>
            </a:lvl6pPr>
            <a:lvl7pPr indent="-317500" lvl="6" marL="3200400" rtl="0">
              <a:lnSpc>
                <a:spcPct val="100000"/>
              </a:lnSpc>
              <a:spcBef>
                <a:spcPts val="0"/>
              </a:spcBef>
              <a:spcAft>
                <a:spcPts val="0"/>
              </a:spcAft>
              <a:buClr>
                <a:schemeClr val="lt1"/>
              </a:buClr>
              <a:buSzPts val="1400"/>
              <a:buChar char="●"/>
              <a:defRPr sz="1400">
                <a:solidFill>
                  <a:schemeClr val="lt1"/>
                </a:solidFill>
              </a:defRPr>
            </a:lvl7pPr>
            <a:lvl8pPr indent="-317500" lvl="7" marL="3657600" rtl="0">
              <a:lnSpc>
                <a:spcPct val="100000"/>
              </a:lnSpc>
              <a:spcBef>
                <a:spcPts val="0"/>
              </a:spcBef>
              <a:spcAft>
                <a:spcPts val="0"/>
              </a:spcAft>
              <a:buClr>
                <a:schemeClr val="lt1"/>
              </a:buClr>
              <a:buSzPts val="1400"/>
              <a:buChar char="○"/>
              <a:defRPr sz="1400">
                <a:solidFill>
                  <a:schemeClr val="lt1"/>
                </a:solidFill>
              </a:defRPr>
            </a:lvl8pPr>
            <a:lvl9pPr indent="-317500" lvl="8" marL="4114800" rtl="0">
              <a:lnSpc>
                <a:spcPct val="100000"/>
              </a:lnSpc>
              <a:spcBef>
                <a:spcPts val="0"/>
              </a:spcBef>
              <a:spcAft>
                <a:spcPts val="0"/>
              </a:spcAft>
              <a:buClr>
                <a:schemeClr val="lt1"/>
              </a:buClr>
              <a:buSzPts val="1400"/>
              <a:buChar char="■"/>
              <a:defRPr sz="1400">
                <a:solidFill>
                  <a:schemeClr val="lt1"/>
                </a:solidFill>
              </a:defRPr>
            </a:lvl9pPr>
          </a:lstStyle>
          <a:p/>
        </p:txBody>
      </p:sp>
      <p:sp>
        <p:nvSpPr>
          <p:cNvPr id="201" name="Google Shape;201;p17"/>
          <p:cNvSpPr/>
          <p:nvPr/>
        </p:nvSpPr>
        <p:spPr>
          <a:xfrm rot="5400000">
            <a:off x="78238" y="6878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5400000">
            <a:off x="109661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3" name="Google Shape;203;p17"/>
          <p:cNvSpPr/>
          <p:nvPr/>
        </p:nvSpPr>
        <p:spPr>
          <a:xfrm rot="5400000">
            <a:off x="68276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4" name="Google Shape;204;p17"/>
          <p:cNvSpPr/>
          <p:nvPr/>
        </p:nvSpPr>
        <p:spPr>
          <a:xfrm>
            <a:off x="11669100" y="0"/>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11834250" y="67425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6" name="Google Shape;206;p17"/>
          <p:cNvSpPr/>
          <p:nvPr/>
        </p:nvSpPr>
        <p:spPr>
          <a:xfrm>
            <a:off x="11834250" y="108810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07" name="Google Shape;207;p17"/>
          <p:cNvCxnSpPr/>
          <p:nvPr/>
        </p:nvCxnSpPr>
        <p:spPr>
          <a:xfrm>
            <a:off x="11926050" y="1582475"/>
            <a:ext cx="4500" cy="2834700"/>
          </a:xfrm>
          <a:prstGeom prst="straightConnector1">
            <a:avLst/>
          </a:prstGeom>
          <a:noFill/>
          <a:ln cap="flat" cmpd="sng" w="19050">
            <a:solidFill>
              <a:schemeClr val="dk1"/>
            </a:solidFill>
            <a:prstDash val="solid"/>
            <a:round/>
            <a:headEnd len="med" w="med" type="none"/>
            <a:tailEnd len="med" w="med" type="none"/>
          </a:ln>
        </p:spPr>
      </p:cxnSp>
      <p:sp>
        <p:nvSpPr>
          <p:cNvPr id="208" name="Google Shape;208;p17"/>
          <p:cNvSpPr/>
          <p:nvPr/>
        </p:nvSpPr>
        <p:spPr>
          <a:xfrm>
            <a:off x="601150" y="1586950"/>
            <a:ext cx="7404600" cy="527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209" name="Shape 209"/>
        <p:cNvGrpSpPr/>
        <p:nvPr/>
      </p:nvGrpSpPr>
      <p:grpSpPr>
        <a:xfrm>
          <a:off x="0" y="0"/>
          <a:ext cx="0" cy="0"/>
          <a:chOff x="0" y="0"/>
          <a:chExt cx="0" cy="0"/>
        </a:xfrm>
      </p:grpSpPr>
      <p:sp>
        <p:nvSpPr>
          <p:cNvPr id="210" name="Google Shape;210;p18"/>
          <p:cNvSpPr/>
          <p:nvPr/>
        </p:nvSpPr>
        <p:spPr>
          <a:xfrm>
            <a:off x="0" y="1881975"/>
            <a:ext cx="12192000" cy="361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txBox="1"/>
          <p:nvPr>
            <p:ph idx="1" type="subTitle"/>
          </p:nvPr>
        </p:nvSpPr>
        <p:spPr>
          <a:xfrm>
            <a:off x="601150" y="2316000"/>
            <a:ext cx="19308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b="1" sz="2200">
                <a:solidFill>
                  <a:schemeClr val="lt1"/>
                </a:solidFill>
              </a:defRPr>
            </a:lvl1pPr>
            <a:lvl2pPr lvl="1" rtl="0" algn="ctr">
              <a:spcBef>
                <a:spcPts val="2100"/>
              </a:spcBef>
              <a:spcAft>
                <a:spcPts val="0"/>
              </a:spcAft>
              <a:buClr>
                <a:schemeClr val="lt1"/>
              </a:buClr>
              <a:buSzPts val="2200"/>
              <a:buNone/>
              <a:defRPr b="1" sz="2200">
                <a:solidFill>
                  <a:schemeClr val="lt1"/>
                </a:solidFill>
              </a:defRPr>
            </a:lvl2pPr>
            <a:lvl3pPr lvl="2" rtl="0" algn="ctr">
              <a:spcBef>
                <a:spcPts val="2100"/>
              </a:spcBef>
              <a:spcAft>
                <a:spcPts val="0"/>
              </a:spcAft>
              <a:buClr>
                <a:schemeClr val="lt1"/>
              </a:buClr>
              <a:buSzPts val="2200"/>
              <a:buNone/>
              <a:defRPr b="1" sz="2200">
                <a:solidFill>
                  <a:schemeClr val="lt1"/>
                </a:solidFill>
              </a:defRPr>
            </a:lvl3pPr>
            <a:lvl4pPr lvl="3" rtl="0" algn="ctr">
              <a:spcBef>
                <a:spcPts val="2100"/>
              </a:spcBef>
              <a:spcAft>
                <a:spcPts val="0"/>
              </a:spcAft>
              <a:buClr>
                <a:schemeClr val="lt1"/>
              </a:buClr>
              <a:buSzPts val="2200"/>
              <a:buNone/>
              <a:defRPr b="1" sz="2200">
                <a:solidFill>
                  <a:schemeClr val="lt1"/>
                </a:solidFill>
              </a:defRPr>
            </a:lvl4pPr>
            <a:lvl5pPr lvl="4" rtl="0" algn="ctr">
              <a:spcBef>
                <a:spcPts val="2100"/>
              </a:spcBef>
              <a:spcAft>
                <a:spcPts val="0"/>
              </a:spcAft>
              <a:buClr>
                <a:schemeClr val="lt1"/>
              </a:buClr>
              <a:buSzPts val="2200"/>
              <a:buNone/>
              <a:defRPr b="1" sz="2200">
                <a:solidFill>
                  <a:schemeClr val="lt1"/>
                </a:solidFill>
              </a:defRPr>
            </a:lvl5pPr>
            <a:lvl6pPr lvl="5" rtl="0" algn="ctr">
              <a:spcBef>
                <a:spcPts val="2100"/>
              </a:spcBef>
              <a:spcAft>
                <a:spcPts val="0"/>
              </a:spcAft>
              <a:buClr>
                <a:schemeClr val="lt1"/>
              </a:buClr>
              <a:buSzPts val="2200"/>
              <a:buNone/>
              <a:defRPr b="1" sz="2200">
                <a:solidFill>
                  <a:schemeClr val="lt1"/>
                </a:solidFill>
              </a:defRPr>
            </a:lvl6pPr>
            <a:lvl7pPr lvl="6" rtl="0" algn="ctr">
              <a:spcBef>
                <a:spcPts val="2100"/>
              </a:spcBef>
              <a:spcAft>
                <a:spcPts val="0"/>
              </a:spcAft>
              <a:buClr>
                <a:schemeClr val="lt1"/>
              </a:buClr>
              <a:buSzPts val="2200"/>
              <a:buNone/>
              <a:defRPr b="1" sz="2200">
                <a:solidFill>
                  <a:schemeClr val="lt1"/>
                </a:solidFill>
              </a:defRPr>
            </a:lvl7pPr>
            <a:lvl8pPr lvl="7" rtl="0" algn="ctr">
              <a:spcBef>
                <a:spcPts val="2100"/>
              </a:spcBef>
              <a:spcAft>
                <a:spcPts val="0"/>
              </a:spcAft>
              <a:buClr>
                <a:schemeClr val="lt1"/>
              </a:buClr>
              <a:buSzPts val="2200"/>
              <a:buNone/>
              <a:defRPr b="1" sz="2200">
                <a:solidFill>
                  <a:schemeClr val="lt1"/>
                </a:solidFill>
              </a:defRPr>
            </a:lvl8pPr>
            <a:lvl9pPr lvl="8" rtl="0" algn="ctr">
              <a:spcBef>
                <a:spcPts val="2100"/>
              </a:spcBef>
              <a:spcAft>
                <a:spcPts val="2100"/>
              </a:spcAft>
              <a:buClr>
                <a:schemeClr val="lt1"/>
              </a:buClr>
              <a:buSzPts val="2200"/>
              <a:buNone/>
              <a:defRPr b="1" sz="2200">
                <a:solidFill>
                  <a:schemeClr val="lt1"/>
                </a:solidFill>
              </a:defRPr>
            </a:lvl9pPr>
          </a:lstStyle>
          <a:p/>
        </p:txBody>
      </p:sp>
      <p:sp>
        <p:nvSpPr>
          <p:cNvPr id="212" name="Google Shape;212;p18"/>
          <p:cNvSpPr txBox="1"/>
          <p:nvPr>
            <p:ph idx="2" type="subTitle"/>
          </p:nvPr>
        </p:nvSpPr>
        <p:spPr>
          <a:xfrm>
            <a:off x="2881882" y="2316000"/>
            <a:ext cx="19308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b="1" sz="2200">
                <a:solidFill>
                  <a:schemeClr val="lt1"/>
                </a:solidFill>
              </a:defRPr>
            </a:lvl1pPr>
            <a:lvl2pPr lvl="1" rtl="0" algn="ctr">
              <a:spcBef>
                <a:spcPts val="2100"/>
              </a:spcBef>
              <a:spcAft>
                <a:spcPts val="0"/>
              </a:spcAft>
              <a:buClr>
                <a:schemeClr val="lt1"/>
              </a:buClr>
              <a:buSzPts val="2200"/>
              <a:buNone/>
              <a:defRPr b="1" sz="2200">
                <a:solidFill>
                  <a:schemeClr val="lt1"/>
                </a:solidFill>
              </a:defRPr>
            </a:lvl2pPr>
            <a:lvl3pPr lvl="2" rtl="0" algn="ctr">
              <a:spcBef>
                <a:spcPts val="2100"/>
              </a:spcBef>
              <a:spcAft>
                <a:spcPts val="0"/>
              </a:spcAft>
              <a:buClr>
                <a:schemeClr val="lt1"/>
              </a:buClr>
              <a:buSzPts val="2200"/>
              <a:buNone/>
              <a:defRPr b="1" sz="2200">
                <a:solidFill>
                  <a:schemeClr val="lt1"/>
                </a:solidFill>
              </a:defRPr>
            </a:lvl3pPr>
            <a:lvl4pPr lvl="3" rtl="0" algn="ctr">
              <a:spcBef>
                <a:spcPts val="2100"/>
              </a:spcBef>
              <a:spcAft>
                <a:spcPts val="0"/>
              </a:spcAft>
              <a:buClr>
                <a:schemeClr val="lt1"/>
              </a:buClr>
              <a:buSzPts val="2200"/>
              <a:buNone/>
              <a:defRPr b="1" sz="2200">
                <a:solidFill>
                  <a:schemeClr val="lt1"/>
                </a:solidFill>
              </a:defRPr>
            </a:lvl4pPr>
            <a:lvl5pPr lvl="4" rtl="0" algn="ctr">
              <a:spcBef>
                <a:spcPts val="2100"/>
              </a:spcBef>
              <a:spcAft>
                <a:spcPts val="0"/>
              </a:spcAft>
              <a:buClr>
                <a:schemeClr val="lt1"/>
              </a:buClr>
              <a:buSzPts val="2200"/>
              <a:buNone/>
              <a:defRPr b="1" sz="2200">
                <a:solidFill>
                  <a:schemeClr val="lt1"/>
                </a:solidFill>
              </a:defRPr>
            </a:lvl5pPr>
            <a:lvl6pPr lvl="5" rtl="0" algn="ctr">
              <a:spcBef>
                <a:spcPts val="2100"/>
              </a:spcBef>
              <a:spcAft>
                <a:spcPts val="0"/>
              </a:spcAft>
              <a:buClr>
                <a:schemeClr val="lt1"/>
              </a:buClr>
              <a:buSzPts val="2200"/>
              <a:buNone/>
              <a:defRPr b="1" sz="2200">
                <a:solidFill>
                  <a:schemeClr val="lt1"/>
                </a:solidFill>
              </a:defRPr>
            </a:lvl6pPr>
            <a:lvl7pPr lvl="6" rtl="0" algn="ctr">
              <a:spcBef>
                <a:spcPts val="2100"/>
              </a:spcBef>
              <a:spcAft>
                <a:spcPts val="0"/>
              </a:spcAft>
              <a:buClr>
                <a:schemeClr val="lt1"/>
              </a:buClr>
              <a:buSzPts val="2200"/>
              <a:buNone/>
              <a:defRPr b="1" sz="2200">
                <a:solidFill>
                  <a:schemeClr val="lt1"/>
                </a:solidFill>
              </a:defRPr>
            </a:lvl7pPr>
            <a:lvl8pPr lvl="7" rtl="0" algn="ctr">
              <a:spcBef>
                <a:spcPts val="2100"/>
              </a:spcBef>
              <a:spcAft>
                <a:spcPts val="0"/>
              </a:spcAft>
              <a:buClr>
                <a:schemeClr val="lt1"/>
              </a:buClr>
              <a:buSzPts val="2200"/>
              <a:buNone/>
              <a:defRPr b="1" sz="2200">
                <a:solidFill>
                  <a:schemeClr val="lt1"/>
                </a:solidFill>
              </a:defRPr>
            </a:lvl8pPr>
            <a:lvl9pPr lvl="8" rtl="0" algn="ctr">
              <a:spcBef>
                <a:spcPts val="2100"/>
              </a:spcBef>
              <a:spcAft>
                <a:spcPts val="2100"/>
              </a:spcAft>
              <a:buClr>
                <a:schemeClr val="lt1"/>
              </a:buClr>
              <a:buSzPts val="2200"/>
              <a:buNone/>
              <a:defRPr b="1" sz="2200">
                <a:solidFill>
                  <a:schemeClr val="lt1"/>
                </a:solidFill>
              </a:defRPr>
            </a:lvl9pPr>
          </a:lstStyle>
          <a:p/>
        </p:txBody>
      </p:sp>
      <p:sp>
        <p:nvSpPr>
          <p:cNvPr id="213" name="Google Shape;213;p18"/>
          <p:cNvSpPr txBox="1"/>
          <p:nvPr>
            <p:ph idx="3" type="subTitle"/>
          </p:nvPr>
        </p:nvSpPr>
        <p:spPr>
          <a:xfrm>
            <a:off x="5162615" y="2342500"/>
            <a:ext cx="19308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b="1" sz="2200">
                <a:solidFill>
                  <a:schemeClr val="lt1"/>
                </a:solidFill>
              </a:defRPr>
            </a:lvl1pPr>
            <a:lvl2pPr lvl="1" rtl="0" algn="ctr">
              <a:spcBef>
                <a:spcPts val="2100"/>
              </a:spcBef>
              <a:spcAft>
                <a:spcPts val="0"/>
              </a:spcAft>
              <a:buClr>
                <a:schemeClr val="lt1"/>
              </a:buClr>
              <a:buSzPts val="2200"/>
              <a:buNone/>
              <a:defRPr b="1" sz="2200">
                <a:solidFill>
                  <a:schemeClr val="lt1"/>
                </a:solidFill>
              </a:defRPr>
            </a:lvl2pPr>
            <a:lvl3pPr lvl="2" rtl="0" algn="ctr">
              <a:spcBef>
                <a:spcPts val="2100"/>
              </a:spcBef>
              <a:spcAft>
                <a:spcPts val="0"/>
              </a:spcAft>
              <a:buClr>
                <a:schemeClr val="lt1"/>
              </a:buClr>
              <a:buSzPts val="2200"/>
              <a:buNone/>
              <a:defRPr b="1" sz="2200">
                <a:solidFill>
                  <a:schemeClr val="lt1"/>
                </a:solidFill>
              </a:defRPr>
            </a:lvl3pPr>
            <a:lvl4pPr lvl="3" rtl="0" algn="ctr">
              <a:spcBef>
                <a:spcPts val="2100"/>
              </a:spcBef>
              <a:spcAft>
                <a:spcPts val="0"/>
              </a:spcAft>
              <a:buClr>
                <a:schemeClr val="lt1"/>
              </a:buClr>
              <a:buSzPts val="2200"/>
              <a:buNone/>
              <a:defRPr b="1" sz="2200">
                <a:solidFill>
                  <a:schemeClr val="lt1"/>
                </a:solidFill>
              </a:defRPr>
            </a:lvl4pPr>
            <a:lvl5pPr lvl="4" rtl="0" algn="ctr">
              <a:spcBef>
                <a:spcPts val="2100"/>
              </a:spcBef>
              <a:spcAft>
                <a:spcPts val="0"/>
              </a:spcAft>
              <a:buClr>
                <a:schemeClr val="lt1"/>
              </a:buClr>
              <a:buSzPts val="2200"/>
              <a:buNone/>
              <a:defRPr b="1" sz="2200">
                <a:solidFill>
                  <a:schemeClr val="lt1"/>
                </a:solidFill>
              </a:defRPr>
            </a:lvl5pPr>
            <a:lvl6pPr lvl="5" rtl="0" algn="ctr">
              <a:spcBef>
                <a:spcPts val="2100"/>
              </a:spcBef>
              <a:spcAft>
                <a:spcPts val="0"/>
              </a:spcAft>
              <a:buClr>
                <a:schemeClr val="lt1"/>
              </a:buClr>
              <a:buSzPts val="2200"/>
              <a:buNone/>
              <a:defRPr b="1" sz="2200">
                <a:solidFill>
                  <a:schemeClr val="lt1"/>
                </a:solidFill>
              </a:defRPr>
            </a:lvl6pPr>
            <a:lvl7pPr lvl="6" rtl="0" algn="ctr">
              <a:spcBef>
                <a:spcPts val="2100"/>
              </a:spcBef>
              <a:spcAft>
                <a:spcPts val="0"/>
              </a:spcAft>
              <a:buClr>
                <a:schemeClr val="lt1"/>
              </a:buClr>
              <a:buSzPts val="2200"/>
              <a:buNone/>
              <a:defRPr b="1" sz="2200">
                <a:solidFill>
                  <a:schemeClr val="lt1"/>
                </a:solidFill>
              </a:defRPr>
            </a:lvl7pPr>
            <a:lvl8pPr lvl="7" rtl="0" algn="ctr">
              <a:spcBef>
                <a:spcPts val="2100"/>
              </a:spcBef>
              <a:spcAft>
                <a:spcPts val="0"/>
              </a:spcAft>
              <a:buClr>
                <a:schemeClr val="lt1"/>
              </a:buClr>
              <a:buSzPts val="2200"/>
              <a:buNone/>
              <a:defRPr b="1" sz="2200">
                <a:solidFill>
                  <a:schemeClr val="lt1"/>
                </a:solidFill>
              </a:defRPr>
            </a:lvl8pPr>
            <a:lvl9pPr lvl="8" rtl="0" algn="ctr">
              <a:spcBef>
                <a:spcPts val="2100"/>
              </a:spcBef>
              <a:spcAft>
                <a:spcPts val="2100"/>
              </a:spcAft>
              <a:buClr>
                <a:schemeClr val="lt1"/>
              </a:buClr>
              <a:buSzPts val="2200"/>
              <a:buNone/>
              <a:defRPr b="1" sz="2200">
                <a:solidFill>
                  <a:schemeClr val="lt1"/>
                </a:solidFill>
              </a:defRPr>
            </a:lvl9pPr>
          </a:lstStyle>
          <a:p/>
        </p:txBody>
      </p:sp>
      <p:sp>
        <p:nvSpPr>
          <p:cNvPr id="214" name="Google Shape;214;p18"/>
          <p:cNvSpPr txBox="1"/>
          <p:nvPr>
            <p:ph idx="4" type="subTitle"/>
          </p:nvPr>
        </p:nvSpPr>
        <p:spPr>
          <a:xfrm>
            <a:off x="7443347" y="2342500"/>
            <a:ext cx="19308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b="1" sz="2200">
                <a:solidFill>
                  <a:schemeClr val="lt1"/>
                </a:solidFill>
              </a:defRPr>
            </a:lvl1pPr>
            <a:lvl2pPr lvl="1" rtl="0" algn="ctr">
              <a:spcBef>
                <a:spcPts val="2100"/>
              </a:spcBef>
              <a:spcAft>
                <a:spcPts val="0"/>
              </a:spcAft>
              <a:buClr>
                <a:schemeClr val="lt1"/>
              </a:buClr>
              <a:buSzPts val="2200"/>
              <a:buNone/>
              <a:defRPr b="1" sz="2200">
                <a:solidFill>
                  <a:schemeClr val="lt1"/>
                </a:solidFill>
              </a:defRPr>
            </a:lvl2pPr>
            <a:lvl3pPr lvl="2" rtl="0" algn="ctr">
              <a:spcBef>
                <a:spcPts val="2100"/>
              </a:spcBef>
              <a:spcAft>
                <a:spcPts val="0"/>
              </a:spcAft>
              <a:buClr>
                <a:schemeClr val="lt1"/>
              </a:buClr>
              <a:buSzPts val="2200"/>
              <a:buNone/>
              <a:defRPr b="1" sz="2200">
                <a:solidFill>
                  <a:schemeClr val="lt1"/>
                </a:solidFill>
              </a:defRPr>
            </a:lvl3pPr>
            <a:lvl4pPr lvl="3" rtl="0" algn="ctr">
              <a:spcBef>
                <a:spcPts val="2100"/>
              </a:spcBef>
              <a:spcAft>
                <a:spcPts val="0"/>
              </a:spcAft>
              <a:buClr>
                <a:schemeClr val="lt1"/>
              </a:buClr>
              <a:buSzPts val="2200"/>
              <a:buNone/>
              <a:defRPr b="1" sz="2200">
                <a:solidFill>
                  <a:schemeClr val="lt1"/>
                </a:solidFill>
              </a:defRPr>
            </a:lvl4pPr>
            <a:lvl5pPr lvl="4" rtl="0" algn="ctr">
              <a:spcBef>
                <a:spcPts val="2100"/>
              </a:spcBef>
              <a:spcAft>
                <a:spcPts val="0"/>
              </a:spcAft>
              <a:buClr>
                <a:schemeClr val="lt1"/>
              </a:buClr>
              <a:buSzPts val="2200"/>
              <a:buNone/>
              <a:defRPr b="1" sz="2200">
                <a:solidFill>
                  <a:schemeClr val="lt1"/>
                </a:solidFill>
              </a:defRPr>
            </a:lvl5pPr>
            <a:lvl6pPr lvl="5" rtl="0" algn="ctr">
              <a:spcBef>
                <a:spcPts val="2100"/>
              </a:spcBef>
              <a:spcAft>
                <a:spcPts val="0"/>
              </a:spcAft>
              <a:buClr>
                <a:schemeClr val="lt1"/>
              </a:buClr>
              <a:buSzPts val="2200"/>
              <a:buNone/>
              <a:defRPr b="1" sz="2200">
                <a:solidFill>
                  <a:schemeClr val="lt1"/>
                </a:solidFill>
              </a:defRPr>
            </a:lvl6pPr>
            <a:lvl7pPr lvl="6" rtl="0" algn="ctr">
              <a:spcBef>
                <a:spcPts val="2100"/>
              </a:spcBef>
              <a:spcAft>
                <a:spcPts val="0"/>
              </a:spcAft>
              <a:buClr>
                <a:schemeClr val="lt1"/>
              </a:buClr>
              <a:buSzPts val="2200"/>
              <a:buNone/>
              <a:defRPr b="1" sz="2200">
                <a:solidFill>
                  <a:schemeClr val="lt1"/>
                </a:solidFill>
              </a:defRPr>
            </a:lvl7pPr>
            <a:lvl8pPr lvl="7" rtl="0" algn="ctr">
              <a:spcBef>
                <a:spcPts val="2100"/>
              </a:spcBef>
              <a:spcAft>
                <a:spcPts val="0"/>
              </a:spcAft>
              <a:buClr>
                <a:schemeClr val="lt1"/>
              </a:buClr>
              <a:buSzPts val="2200"/>
              <a:buNone/>
              <a:defRPr b="1" sz="2200">
                <a:solidFill>
                  <a:schemeClr val="lt1"/>
                </a:solidFill>
              </a:defRPr>
            </a:lvl8pPr>
            <a:lvl9pPr lvl="8" rtl="0" algn="ctr">
              <a:spcBef>
                <a:spcPts val="2100"/>
              </a:spcBef>
              <a:spcAft>
                <a:spcPts val="2100"/>
              </a:spcAft>
              <a:buClr>
                <a:schemeClr val="lt1"/>
              </a:buClr>
              <a:buSzPts val="2200"/>
              <a:buNone/>
              <a:defRPr b="1" sz="2200">
                <a:solidFill>
                  <a:schemeClr val="lt1"/>
                </a:solidFill>
              </a:defRPr>
            </a:lvl9pPr>
          </a:lstStyle>
          <a:p/>
        </p:txBody>
      </p:sp>
      <p:sp>
        <p:nvSpPr>
          <p:cNvPr id="215" name="Google Shape;215;p18"/>
          <p:cNvSpPr txBox="1"/>
          <p:nvPr>
            <p:ph idx="5" type="subTitle"/>
          </p:nvPr>
        </p:nvSpPr>
        <p:spPr>
          <a:xfrm>
            <a:off x="9724079" y="2316000"/>
            <a:ext cx="19308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chemeClr val="lt1"/>
              </a:buClr>
              <a:buSzPts val="2200"/>
              <a:buNone/>
              <a:defRPr b="1" sz="2200">
                <a:solidFill>
                  <a:schemeClr val="lt1"/>
                </a:solidFill>
              </a:defRPr>
            </a:lvl1pPr>
            <a:lvl2pPr lvl="1" rtl="0" algn="ctr">
              <a:spcBef>
                <a:spcPts val="2100"/>
              </a:spcBef>
              <a:spcAft>
                <a:spcPts val="0"/>
              </a:spcAft>
              <a:buClr>
                <a:schemeClr val="lt1"/>
              </a:buClr>
              <a:buSzPts val="2200"/>
              <a:buNone/>
              <a:defRPr b="1" sz="2200">
                <a:solidFill>
                  <a:schemeClr val="lt1"/>
                </a:solidFill>
              </a:defRPr>
            </a:lvl2pPr>
            <a:lvl3pPr lvl="2" rtl="0" algn="ctr">
              <a:spcBef>
                <a:spcPts val="2100"/>
              </a:spcBef>
              <a:spcAft>
                <a:spcPts val="0"/>
              </a:spcAft>
              <a:buClr>
                <a:schemeClr val="lt1"/>
              </a:buClr>
              <a:buSzPts val="2200"/>
              <a:buNone/>
              <a:defRPr b="1" sz="2200">
                <a:solidFill>
                  <a:schemeClr val="lt1"/>
                </a:solidFill>
              </a:defRPr>
            </a:lvl3pPr>
            <a:lvl4pPr lvl="3" rtl="0" algn="ctr">
              <a:spcBef>
                <a:spcPts val="2100"/>
              </a:spcBef>
              <a:spcAft>
                <a:spcPts val="0"/>
              </a:spcAft>
              <a:buClr>
                <a:schemeClr val="lt1"/>
              </a:buClr>
              <a:buSzPts val="2200"/>
              <a:buNone/>
              <a:defRPr b="1" sz="2200">
                <a:solidFill>
                  <a:schemeClr val="lt1"/>
                </a:solidFill>
              </a:defRPr>
            </a:lvl4pPr>
            <a:lvl5pPr lvl="4" rtl="0" algn="ctr">
              <a:spcBef>
                <a:spcPts val="2100"/>
              </a:spcBef>
              <a:spcAft>
                <a:spcPts val="0"/>
              </a:spcAft>
              <a:buClr>
                <a:schemeClr val="lt1"/>
              </a:buClr>
              <a:buSzPts val="2200"/>
              <a:buNone/>
              <a:defRPr b="1" sz="2200">
                <a:solidFill>
                  <a:schemeClr val="lt1"/>
                </a:solidFill>
              </a:defRPr>
            </a:lvl5pPr>
            <a:lvl6pPr lvl="5" rtl="0" algn="ctr">
              <a:spcBef>
                <a:spcPts val="2100"/>
              </a:spcBef>
              <a:spcAft>
                <a:spcPts val="0"/>
              </a:spcAft>
              <a:buClr>
                <a:schemeClr val="lt1"/>
              </a:buClr>
              <a:buSzPts val="2200"/>
              <a:buNone/>
              <a:defRPr b="1" sz="2200">
                <a:solidFill>
                  <a:schemeClr val="lt1"/>
                </a:solidFill>
              </a:defRPr>
            </a:lvl6pPr>
            <a:lvl7pPr lvl="6" rtl="0" algn="ctr">
              <a:spcBef>
                <a:spcPts val="2100"/>
              </a:spcBef>
              <a:spcAft>
                <a:spcPts val="0"/>
              </a:spcAft>
              <a:buClr>
                <a:schemeClr val="lt1"/>
              </a:buClr>
              <a:buSzPts val="2200"/>
              <a:buNone/>
              <a:defRPr b="1" sz="2200">
                <a:solidFill>
                  <a:schemeClr val="lt1"/>
                </a:solidFill>
              </a:defRPr>
            </a:lvl7pPr>
            <a:lvl8pPr lvl="7" rtl="0" algn="ctr">
              <a:spcBef>
                <a:spcPts val="2100"/>
              </a:spcBef>
              <a:spcAft>
                <a:spcPts val="0"/>
              </a:spcAft>
              <a:buClr>
                <a:schemeClr val="lt1"/>
              </a:buClr>
              <a:buSzPts val="2200"/>
              <a:buNone/>
              <a:defRPr b="1" sz="2200">
                <a:solidFill>
                  <a:schemeClr val="lt1"/>
                </a:solidFill>
              </a:defRPr>
            </a:lvl8pPr>
            <a:lvl9pPr lvl="8" rtl="0" algn="ctr">
              <a:spcBef>
                <a:spcPts val="2100"/>
              </a:spcBef>
              <a:spcAft>
                <a:spcPts val="2100"/>
              </a:spcAft>
              <a:buClr>
                <a:schemeClr val="lt1"/>
              </a:buClr>
              <a:buSzPts val="2200"/>
              <a:buNone/>
              <a:defRPr b="1" sz="2200">
                <a:solidFill>
                  <a:schemeClr val="lt1"/>
                </a:solidFill>
              </a:defRPr>
            </a:lvl9pPr>
          </a:lstStyle>
          <a:p/>
        </p:txBody>
      </p:sp>
      <p:sp>
        <p:nvSpPr>
          <p:cNvPr id="216" name="Google Shape;216;p18"/>
          <p:cNvSpPr txBox="1"/>
          <p:nvPr>
            <p:ph type="title"/>
          </p:nvPr>
        </p:nvSpPr>
        <p:spPr>
          <a:xfrm>
            <a:off x="415600" y="974367"/>
            <a:ext cx="11360700" cy="7635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SzPts val="4000"/>
              <a:buFont typeface="Aldrich"/>
              <a:buNone/>
              <a:defRPr/>
            </a:lvl1pPr>
            <a:lvl2pPr lvl="1" rtl="0" algn="r">
              <a:spcBef>
                <a:spcPts val="0"/>
              </a:spcBef>
              <a:spcAft>
                <a:spcPts val="0"/>
              </a:spcAft>
              <a:buSzPts val="4000"/>
              <a:buFont typeface="Abril Fatface"/>
              <a:buNone/>
              <a:defRPr sz="4000">
                <a:latin typeface="Abril Fatface"/>
                <a:ea typeface="Abril Fatface"/>
                <a:cs typeface="Abril Fatface"/>
                <a:sym typeface="Abril Fatface"/>
              </a:defRPr>
            </a:lvl2pPr>
            <a:lvl3pPr lvl="2" rtl="0" algn="r">
              <a:spcBef>
                <a:spcPts val="0"/>
              </a:spcBef>
              <a:spcAft>
                <a:spcPts val="0"/>
              </a:spcAft>
              <a:buSzPts val="4000"/>
              <a:buFont typeface="Abril Fatface"/>
              <a:buNone/>
              <a:defRPr sz="4000">
                <a:latin typeface="Abril Fatface"/>
                <a:ea typeface="Abril Fatface"/>
                <a:cs typeface="Abril Fatface"/>
                <a:sym typeface="Abril Fatface"/>
              </a:defRPr>
            </a:lvl3pPr>
            <a:lvl4pPr lvl="3" rtl="0" algn="r">
              <a:spcBef>
                <a:spcPts val="0"/>
              </a:spcBef>
              <a:spcAft>
                <a:spcPts val="0"/>
              </a:spcAft>
              <a:buSzPts val="4000"/>
              <a:buFont typeface="Abril Fatface"/>
              <a:buNone/>
              <a:defRPr sz="4000">
                <a:latin typeface="Abril Fatface"/>
                <a:ea typeface="Abril Fatface"/>
                <a:cs typeface="Abril Fatface"/>
                <a:sym typeface="Abril Fatface"/>
              </a:defRPr>
            </a:lvl4pPr>
            <a:lvl5pPr lvl="4" rtl="0" algn="r">
              <a:spcBef>
                <a:spcPts val="0"/>
              </a:spcBef>
              <a:spcAft>
                <a:spcPts val="0"/>
              </a:spcAft>
              <a:buSzPts val="4000"/>
              <a:buFont typeface="Abril Fatface"/>
              <a:buNone/>
              <a:defRPr sz="4000">
                <a:latin typeface="Abril Fatface"/>
                <a:ea typeface="Abril Fatface"/>
                <a:cs typeface="Abril Fatface"/>
                <a:sym typeface="Abril Fatface"/>
              </a:defRPr>
            </a:lvl5pPr>
            <a:lvl6pPr lvl="5" rtl="0" algn="r">
              <a:spcBef>
                <a:spcPts val="0"/>
              </a:spcBef>
              <a:spcAft>
                <a:spcPts val="0"/>
              </a:spcAft>
              <a:buSzPts val="4000"/>
              <a:buFont typeface="Abril Fatface"/>
              <a:buNone/>
              <a:defRPr sz="4000">
                <a:latin typeface="Abril Fatface"/>
                <a:ea typeface="Abril Fatface"/>
                <a:cs typeface="Abril Fatface"/>
                <a:sym typeface="Abril Fatface"/>
              </a:defRPr>
            </a:lvl6pPr>
            <a:lvl7pPr lvl="6" rtl="0" algn="r">
              <a:spcBef>
                <a:spcPts val="0"/>
              </a:spcBef>
              <a:spcAft>
                <a:spcPts val="0"/>
              </a:spcAft>
              <a:buSzPts val="4000"/>
              <a:buFont typeface="Abril Fatface"/>
              <a:buNone/>
              <a:defRPr sz="4000">
                <a:latin typeface="Abril Fatface"/>
                <a:ea typeface="Abril Fatface"/>
                <a:cs typeface="Abril Fatface"/>
                <a:sym typeface="Abril Fatface"/>
              </a:defRPr>
            </a:lvl7pPr>
            <a:lvl8pPr lvl="7" rtl="0" algn="r">
              <a:spcBef>
                <a:spcPts val="0"/>
              </a:spcBef>
              <a:spcAft>
                <a:spcPts val="0"/>
              </a:spcAft>
              <a:buSzPts val="4000"/>
              <a:buFont typeface="Abril Fatface"/>
              <a:buNone/>
              <a:defRPr sz="4000">
                <a:latin typeface="Abril Fatface"/>
                <a:ea typeface="Abril Fatface"/>
                <a:cs typeface="Abril Fatface"/>
                <a:sym typeface="Abril Fatface"/>
              </a:defRPr>
            </a:lvl8pPr>
            <a:lvl9pPr lvl="8" rtl="0" algn="r">
              <a:spcBef>
                <a:spcPts val="0"/>
              </a:spcBef>
              <a:spcAft>
                <a:spcPts val="0"/>
              </a:spcAft>
              <a:buSzPts val="4000"/>
              <a:buFont typeface="Abril Fatface"/>
              <a:buNone/>
              <a:defRPr sz="4000">
                <a:latin typeface="Abril Fatface"/>
                <a:ea typeface="Abril Fatface"/>
                <a:cs typeface="Abril Fatface"/>
                <a:sym typeface="Abril Fatface"/>
              </a:defRPr>
            </a:lvl9pPr>
          </a:lstStyle>
          <a:p/>
        </p:txBody>
      </p:sp>
      <p:sp>
        <p:nvSpPr>
          <p:cNvPr id="217" name="Google Shape;217;p18"/>
          <p:cNvSpPr txBox="1"/>
          <p:nvPr>
            <p:ph idx="6" type="body"/>
          </p:nvPr>
        </p:nvSpPr>
        <p:spPr>
          <a:xfrm>
            <a:off x="601150" y="3238625"/>
            <a:ext cx="19308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2100"/>
              </a:spcBef>
              <a:spcAft>
                <a:spcPts val="0"/>
              </a:spcAft>
              <a:buClr>
                <a:schemeClr val="lt1"/>
              </a:buClr>
              <a:buSzPts val="1600"/>
              <a:buChar char="○"/>
              <a:defRPr sz="1600">
                <a:solidFill>
                  <a:schemeClr val="lt1"/>
                </a:solidFill>
              </a:defRPr>
            </a:lvl2pPr>
            <a:lvl3pPr indent="-330200" lvl="2" marL="1371600">
              <a:spcBef>
                <a:spcPts val="2100"/>
              </a:spcBef>
              <a:spcAft>
                <a:spcPts val="0"/>
              </a:spcAft>
              <a:buClr>
                <a:schemeClr val="lt1"/>
              </a:buClr>
              <a:buSzPts val="1600"/>
              <a:buChar char="■"/>
              <a:defRPr sz="1600">
                <a:solidFill>
                  <a:schemeClr val="lt1"/>
                </a:solidFill>
              </a:defRPr>
            </a:lvl3pPr>
            <a:lvl4pPr indent="-330200" lvl="3" marL="1828800">
              <a:spcBef>
                <a:spcPts val="2100"/>
              </a:spcBef>
              <a:spcAft>
                <a:spcPts val="0"/>
              </a:spcAft>
              <a:buClr>
                <a:schemeClr val="lt1"/>
              </a:buClr>
              <a:buSzPts val="1600"/>
              <a:buChar char="●"/>
              <a:defRPr sz="1600">
                <a:solidFill>
                  <a:schemeClr val="lt1"/>
                </a:solidFill>
              </a:defRPr>
            </a:lvl4pPr>
            <a:lvl5pPr indent="-330200" lvl="4" marL="2286000">
              <a:spcBef>
                <a:spcPts val="2100"/>
              </a:spcBef>
              <a:spcAft>
                <a:spcPts val="0"/>
              </a:spcAft>
              <a:buClr>
                <a:schemeClr val="lt1"/>
              </a:buClr>
              <a:buSzPts val="1600"/>
              <a:buChar char="○"/>
              <a:defRPr sz="1600">
                <a:solidFill>
                  <a:schemeClr val="lt1"/>
                </a:solidFill>
              </a:defRPr>
            </a:lvl5pPr>
            <a:lvl6pPr indent="-330200" lvl="5" marL="2743200">
              <a:spcBef>
                <a:spcPts val="2100"/>
              </a:spcBef>
              <a:spcAft>
                <a:spcPts val="0"/>
              </a:spcAft>
              <a:buClr>
                <a:schemeClr val="lt1"/>
              </a:buClr>
              <a:buSzPts val="1600"/>
              <a:buChar char="■"/>
              <a:defRPr sz="1600">
                <a:solidFill>
                  <a:schemeClr val="lt1"/>
                </a:solidFill>
              </a:defRPr>
            </a:lvl6pPr>
            <a:lvl7pPr indent="-330200" lvl="6" marL="3200400">
              <a:spcBef>
                <a:spcPts val="2100"/>
              </a:spcBef>
              <a:spcAft>
                <a:spcPts val="0"/>
              </a:spcAft>
              <a:buClr>
                <a:schemeClr val="lt1"/>
              </a:buClr>
              <a:buSzPts val="1600"/>
              <a:buChar char="●"/>
              <a:defRPr sz="1600">
                <a:solidFill>
                  <a:schemeClr val="lt1"/>
                </a:solidFill>
              </a:defRPr>
            </a:lvl7pPr>
            <a:lvl8pPr indent="-330200" lvl="7" marL="3657600">
              <a:spcBef>
                <a:spcPts val="2100"/>
              </a:spcBef>
              <a:spcAft>
                <a:spcPts val="0"/>
              </a:spcAft>
              <a:buClr>
                <a:schemeClr val="lt1"/>
              </a:buClr>
              <a:buSzPts val="1600"/>
              <a:buChar char="○"/>
              <a:defRPr sz="1600">
                <a:solidFill>
                  <a:schemeClr val="lt1"/>
                </a:solidFill>
              </a:defRPr>
            </a:lvl8pPr>
            <a:lvl9pPr indent="-330200" lvl="8" marL="4114800">
              <a:spcBef>
                <a:spcPts val="2100"/>
              </a:spcBef>
              <a:spcAft>
                <a:spcPts val="2100"/>
              </a:spcAft>
              <a:buClr>
                <a:schemeClr val="lt1"/>
              </a:buClr>
              <a:buSzPts val="1600"/>
              <a:buChar char="■"/>
              <a:defRPr sz="1600">
                <a:solidFill>
                  <a:schemeClr val="lt1"/>
                </a:solidFill>
              </a:defRPr>
            </a:lvl9pPr>
          </a:lstStyle>
          <a:p/>
        </p:txBody>
      </p:sp>
      <p:sp>
        <p:nvSpPr>
          <p:cNvPr id="218" name="Google Shape;218;p18"/>
          <p:cNvSpPr txBox="1"/>
          <p:nvPr>
            <p:ph idx="7" type="body"/>
          </p:nvPr>
        </p:nvSpPr>
        <p:spPr>
          <a:xfrm>
            <a:off x="2881881" y="3238625"/>
            <a:ext cx="19308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2100"/>
              </a:spcBef>
              <a:spcAft>
                <a:spcPts val="0"/>
              </a:spcAft>
              <a:buClr>
                <a:schemeClr val="lt1"/>
              </a:buClr>
              <a:buSzPts val="1600"/>
              <a:buChar char="○"/>
              <a:defRPr sz="1600">
                <a:solidFill>
                  <a:schemeClr val="lt1"/>
                </a:solidFill>
              </a:defRPr>
            </a:lvl2pPr>
            <a:lvl3pPr indent="-330200" lvl="2" marL="1371600" rtl="0">
              <a:spcBef>
                <a:spcPts val="2100"/>
              </a:spcBef>
              <a:spcAft>
                <a:spcPts val="0"/>
              </a:spcAft>
              <a:buClr>
                <a:schemeClr val="lt1"/>
              </a:buClr>
              <a:buSzPts val="1600"/>
              <a:buChar char="■"/>
              <a:defRPr sz="1600">
                <a:solidFill>
                  <a:schemeClr val="lt1"/>
                </a:solidFill>
              </a:defRPr>
            </a:lvl3pPr>
            <a:lvl4pPr indent="-330200" lvl="3" marL="1828800" rtl="0">
              <a:spcBef>
                <a:spcPts val="2100"/>
              </a:spcBef>
              <a:spcAft>
                <a:spcPts val="0"/>
              </a:spcAft>
              <a:buClr>
                <a:schemeClr val="lt1"/>
              </a:buClr>
              <a:buSzPts val="1600"/>
              <a:buChar char="●"/>
              <a:defRPr sz="1600">
                <a:solidFill>
                  <a:schemeClr val="lt1"/>
                </a:solidFill>
              </a:defRPr>
            </a:lvl4pPr>
            <a:lvl5pPr indent="-330200" lvl="4" marL="2286000" rtl="0">
              <a:spcBef>
                <a:spcPts val="2100"/>
              </a:spcBef>
              <a:spcAft>
                <a:spcPts val="0"/>
              </a:spcAft>
              <a:buClr>
                <a:schemeClr val="lt1"/>
              </a:buClr>
              <a:buSzPts val="1600"/>
              <a:buChar char="○"/>
              <a:defRPr sz="1600">
                <a:solidFill>
                  <a:schemeClr val="lt1"/>
                </a:solidFill>
              </a:defRPr>
            </a:lvl5pPr>
            <a:lvl6pPr indent="-330200" lvl="5" marL="2743200" rtl="0">
              <a:spcBef>
                <a:spcPts val="2100"/>
              </a:spcBef>
              <a:spcAft>
                <a:spcPts val="0"/>
              </a:spcAft>
              <a:buClr>
                <a:schemeClr val="lt1"/>
              </a:buClr>
              <a:buSzPts val="1600"/>
              <a:buChar char="■"/>
              <a:defRPr sz="1600">
                <a:solidFill>
                  <a:schemeClr val="lt1"/>
                </a:solidFill>
              </a:defRPr>
            </a:lvl6pPr>
            <a:lvl7pPr indent="-330200" lvl="6" marL="3200400" rtl="0">
              <a:spcBef>
                <a:spcPts val="2100"/>
              </a:spcBef>
              <a:spcAft>
                <a:spcPts val="0"/>
              </a:spcAft>
              <a:buClr>
                <a:schemeClr val="lt1"/>
              </a:buClr>
              <a:buSzPts val="1600"/>
              <a:buChar char="●"/>
              <a:defRPr sz="1600">
                <a:solidFill>
                  <a:schemeClr val="lt1"/>
                </a:solidFill>
              </a:defRPr>
            </a:lvl7pPr>
            <a:lvl8pPr indent="-330200" lvl="7" marL="3657600" rtl="0">
              <a:spcBef>
                <a:spcPts val="2100"/>
              </a:spcBef>
              <a:spcAft>
                <a:spcPts val="0"/>
              </a:spcAft>
              <a:buClr>
                <a:schemeClr val="lt1"/>
              </a:buClr>
              <a:buSzPts val="1600"/>
              <a:buChar char="○"/>
              <a:defRPr sz="1600">
                <a:solidFill>
                  <a:schemeClr val="lt1"/>
                </a:solidFill>
              </a:defRPr>
            </a:lvl8pPr>
            <a:lvl9pPr indent="-330200" lvl="8" marL="4114800" rtl="0">
              <a:spcBef>
                <a:spcPts val="2100"/>
              </a:spcBef>
              <a:spcAft>
                <a:spcPts val="2100"/>
              </a:spcAft>
              <a:buClr>
                <a:schemeClr val="lt1"/>
              </a:buClr>
              <a:buSzPts val="1600"/>
              <a:buChar char="■"/>
              <a:defRPr sz="1600">
                <a:solidFill>
                  <a:schemeClr val="lt1"/>
                </a:solidFill>
              </a:defRPr>
            </a:lvl9pPr>
          </a:lstStyle>
          <a:p/>
        </p:txBody>
      </p:sp>
      <p:sp>
        <p:nvSpPr>
          <p:cNvPr id="219" name="Google Shape;219;p18"/>
          <p:cNvSpPr txBox="1"/>
          <p:nvPr>
            <p:ph idx="8" type="body"/>
          </p:nvPr>
        </p:nvSpPr>
        <p:spPr>
          <a:xfrm>
            <a:off x="5162611" y="3238625"/>
            <a:ext cx="19308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2100"/>
              </a:spcBef>
              <a:spcAft>
                <a:spcPts val="0"/>
              </a:spcAft>
              <a:buClr>
                <a:schemeClr val="lt1"/>
              </a:buClr>
              <a:buSzPts val="1600"/>
              <a:buChar char="○"/>
              <a:defRPr sz="1600">
                <a:solidFill>
                  <a:schemeClr val="lt1"/>
                </a:solidFill>
              </a:defRPr>
            </a:lvl2pPr>
            <a:lvl3pPr indent="-330200" lvl="2" marL="1371600" rtl="0">
              <a:spcBef>
                <a:spcPts val="2100"/>
              </a:spcBef>
              <a:spcAft>
                <a:spcPts val="0"/>
              </a:spcAft>
              <a:buClr>
                <a:schemeClr val="lt1"/>
              </a:buClr>
              <a:buSzPts val="1600"/>
              <a:buChar char="■"/>
              <a:defRPr sz="1600">
                <a:solidFill>
                  <a:schemeClr val="lt1"/>
                </a:solidFill>
              </a:defRPr>
            </a:lvl3pPr>
            <a:lvl4pPr indent="-330200" lvl="3" marL="1828800" rtl="0">
              <a:spcBef>
                <a:spcPts val="2100"/>
              </a:spcBef>
              <a:spcAft>
                <a:spcPts val="0"/>
              </a:spcAft>
              <a:buClr>
                <a:schemeClr val="lt1"/>
              </a:buClr>
              <a:buSzPts val="1600"/>
              <a:buChar char="●"/>
              <a:defRPr sz="1600">
                <a:solidFill>
                  <a:schemeClr val="lt1"/>
                </a:solidFill>
              </a:defRPr>
            </a:lvl4pPr>
            <a:lvl5pPr indent="-330200" lvl="4" marL="2286000" rtl="0">
              <a:spcBef>
                <a:spcPts val="2100"/>
              </a:spcBef>
              <a:spcAft>
                <a:spcPts val="0"/>
              </a:spcAft>
              <a:buClr>
                <a:schemeClr val="lt1"/>
              </a:buClr>
              <a:buSzPts val="1600"/>
              <a:buChar char="○"/>
              <a:defRPr sz="1600">
                <a:solidFill>
                  <a:schemeClr val="lt1"/>
                </a:solidFill>
              </a:defRPr>
            </a:lvl5pPr>
            <a:lvl6pPr indent="-330200" lvl="5" marL="2743200" rtl="0">
              <a:spcBef>
                <a:spcPts val="2100"/>
              </a:spcBef>
              <a:spcAft>
                <a:spcPts val="0"/>
              </a:spcAft>
              <a:buClr>
                <a:schemeClr val="lt1"/>
              </a:buClr>
              <a:buSzPts val="1600"/>
              <a:buChar char="■"/>
              <a:defRPr sz="1600">
                <a:solidFill>
                  <a:schemeClr val="lt1"/>
                </a:solidFill>
              </a:defRPr>
            </a:lvl6pPr>
            <a:lvl7pPr indent="-330200" lvl="6" marL="3200400" rtl="0">
              <a:spcBef>
                <a:spcPts val="2100"/>
              </a:spcBef>
              <a:spcAft>
                <a:spcPts val="0"/>
              </a:spcAft>
              <a:buClr>
                <a:schemeClr val="lt1"/>
              </a:buClr>
              <a:buSzPts val="1600"/>
              <a:buChar char="●"/>
              <a:defRPr sz="1600">
                <a:solidFill>
                  <a:schemeClr val="lt1"/>
                </a:solidFill>
              </a:defRPr>
            </a:lvl7pPr>
            <a:lvl8pPr indent="-330200" lvl="7" marL="3657600" rtl="0">
              <a:spcBef>
                <a:spcPts val="2100"/>
              </a:spcBef>
              <a:spcAft>
                <a:spcPts val="0"/>
              </a:spcAft>
              <a:buClr>
                <a:schemeClr val="lt1"/>
              </a:buClr>
              <a:buSzPts val="1600"/>
              <a:buChar char="○"/>
              <a:defRPr sz="1600">
                <a:solidFill>
                  <a:schemeClr val="lt1"/>
                </a:solidFill>
              </a:defRPr>
            </a:lvl8pPr>
            <a:lvl9pPr indent="-330200" lvl="8" marL="4114800" rtl="0">
              <a:spcBef>
                <a:spcPts val="2100"/>
              </a:spcBef>
              <a:spcAft>
                <a:spcPts val="2100"/>
              </a:spcAft>
              <a:buClr>
                <a:schemeClr val="lt1"/>
              </a:buClr>
              <a:buSzPts val="1600"/>
              <a:buChar char="■"/>
              <a:defRPr sz="1600">
                <a:solidFill>
                  <a:schemeClr val="lt1"/>
                </a:solidFill>
              </a:defRPr>
            </a:lvl9pPr>
          </a:lstStyle>
          <a:p/>
        </p:txBody>
      </p:sp>
      <p:sp>
        <p:nvSpPr>
          <p:cNvPr id="220" name="Google Shape;220;p18"/>
          <p:cNvSpPr txBox="1"/>
          <p:nvPr>
            <p:ph idx="9" type="body"/>
          </p:nvPr>
        </p:nvSpPr>
        <p:spPr>
          <a:xfrm>
            <a:off x="7443342" y="3238625"/>
            <a:ext cx="19308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2100"/>
              </a:spcBef>
              <a:spcAft>
                <a:spcPts val="0"/>
              </a:spcAft>
              <a:buClr>
                <a:schemeClr val="lt1"/>
              </a:buClr>
              <a:buSzPts val="1600"/>
              <a:buChar char="○"/>
              <a:defRPr sz="1600">
                <a:solidFill>
                  <a:schemeClr val="lt1"/>
                </a:solidFill>
              </a:defRPr>
            </a:lvl2pPr>
            <a:lvl3pPr indent="-330200" lvl="2" marL="1371600" rtl="0">
              <a:spcBef>
                <a:spcPts val="2100"/>
              </a:spcBef>
              <a:spcAft>
                <a:spcPts val="0"/>
              </a:spcAft>
              <a:buClr>
                <a:schemeClr val="lt1"/>
              </a:buClr>
              <a:buSzPts val="1600"/>
              <a:buChar char="■"/>
              <a:defRPr sz="1600">
                <a:solidFill>
                  <a:schemeClr val="lt1"/>
                </a:solidFill>
              </a:defRPr>
            </a:lvl3pPr>
            <a:lvl4pPr indent="-330200" lvl="3" marL="1828800" rtl="0">
              <a:spcBef>
                <a:spcPts val="2100"/>
              </a:spcBef>
              <a:spcAft>
                <a:spcPts val="0"/>
              </a:spcAft>
              <a:buClr>
                <a:schemeClr val="lt1"/>
              </a:buClr>
              <a:buSzPts val="1600"/>
              <a:buChar char="●"/>
              <a:defRPr sz="1600">
                <a:solidFill>
                  <a:schemeClr val="lt1"/>
                </a:solidFill>
              </a:defRPr>
            </a:lvl4pPr>
            <a:lvl5pPr indent="-330200" lvl="4" marL="2286000" rtl="0">
              <a:spcBef>
                <a:spcPts val="2100"/>
              </a:spcBef>
              <a:spcAft>
                <a:spcPts val="0"/>
              </a:spcAft>
              <a:buClr>
                <a:schemeClr val="lt1"/>
              </a:buClr>
              <a:buSzPts val="1600"/>
              <a:buChar char="○"/>
              <a:defRPr sz="1600">
                <a:solidFill>
                  <a:schemeClr val="lt1"/>
                </a:solidFill>
              </a:defRPr>
            </a:lvl5pPr>
            <a:lvl6pPr indent="-330200" lvl="5" marL="2743200" rtl="0">
              <a:spcBef>
                <a:spcPts val="2100"/>
              </a:spcBef>
              <a:spcAft>
                <a:spcPts val="0"/>
              </a:spcAft>
              <a:buClr>
                <a:schemeClr val="lt1"/>
              </a:buClr>
              <a:buSzPts val="1600"/>
              <a:buChar char="■"/>
              <a:defRPr sz="1600">
                <a:solidFill>
                  <a:schemeClr val="lt1"/>
                </a:solidFill>
              </a:defRPr>
            </a:lvl6pPr>
            <a:lvl7pPr indent="-330200" lvl="6" marL="3200400" rtl="0">
              <a:spcBef>
                <a:spcPts val="2100"/>
              </a:spcBef>
              <a:spcAft>
                <a:spcPts val="0"/>
              </a:spcAft>
              <a:buClr>
                <a:schemeClr val="lt1"/>
              </a:buClr>
              <a:buSzPts val="1600"/>
              <a:buChar char="●"/>
              <a:defRPr sz="1600">
                <a:solidFill>
                  <a:schemeClr val="lt1"/>
                </a:solidFill>
              </a:defRPr>
            </a:lvl7pPr>
            <a:lvl8pPr indent="-330200" lvl="7" marL="3657600" rtl="0">
              <a:spcBef>
                <a:spcPts val="2100"/>
              </a:spcBef>
              <a:spcAft>
                <a:spcPts val="0"/>
              </a:spcAft>
              <a:buClr>
                <a:schemeClr val="lt1"/>
              </a:buClr>
              <a:buSzPts val="1600"/>
              <a:buChar char="○"/>
              <a:defRPr sz="1600">
                <a:solidFill>
                  <a:schemeClr val="lt1"/>
                </a:solidFill>
              </a:defRPr>
            </a:lvl8pPr>
            <a:lvl9pPr indent="-330200" lvl="8" marL="4114800" rtl="0">
              <a:spcBef>
                <a:spcPts val="2100"/>
              </a:spcBef>
              <a:spcAft>
                <a:spcPts val="2100"/>
              </a:spcAft>
              <a:buClr>
                <a:schemeClr val="lt1"/>
              </a:buClr>
              <a:buSzPts val="1600"/>
              <a:buChar char="■"/>
              <a:defRPr sz="1600">
                <a:solidFill>
                  <a:schemeClr val="lt1"/>
                </a:solidFill>
              </a:defRPr>
            </a:lvl9pPr>
          </a:lstStyle>
          <a:p/>
        </p:txBody>
      </p:sp>
      <p:sp>
        <p:nvSpPr>
          <p:cNvPr id="221" name="Google Shape;221;p18"/>
          <p:cNvSpPr txBox="1"/>
          <p:nvPr>
            <p:ph idx="13" type="body"/>
          </p:nvPr>
        </p:nvSpPr>
        <p:spPr>
          <a:xfrm>
            <a:off x="9724073" y="3238625"/>
            <a:ext cx="19308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2100"/>
              </a:spcBef>
              <a:spcAft>
                <a:spcPts val="0"/>
              </a:spcAft>
              <a:buClr>
                <a:schemeClr val="lt1"/>
              </a:buClr>
              <a:buSzPts val="1600"/>
              <a:buChar char="○"/>
              <a:defRPr sz="1600">
                <a:solidFill>
                  <a:schemeClr val="lt1"/>
                </a:solidFill>
              </a:defRPr>
            </a:lvl2pPr>
            <a:lvl3pPr indent="-330200" lvl="2" marL="1371600" rtl="0">
              <a:spcBef>
                <a:spcPts val="2100"/>
              </a:spcBef>
              <a:spcAft>
                <a:spcPts val="0"/>
              </a:spcAft>
              <a:buClr>
                <a:schemeClr val="lt1"/>
              </a:buClr>
              <a:buSzPts val="1600"/>
              <a:buChar char="■"/>
              <a:defRPr sz="1600">
                <a:solidFill>
                  <a:schemeClr val="lt1"/>
                </a:solidFill>
              </a:defRPr>
            </a:lvl3pPr>
            <a:lvl4pPr indent="-330200" lvl="3" marL="1828800" rtl="0">
              <a:spcBef>
                <a:spcPts val="2100"/>
              </a:spcBef>
              <a:spcAft>
                <a:spcPts val="0"/>
              </a:spcAft>
              <a:buClr>
                <a:schemeClr val="lt1"/>
              </a:buClr>
              <a:buSzPts val="1600"/>
              <a:buChar char="●"/>
              <a:defRPr sz="1600">
                <a:solidFill>
                  <a:schemeClr val="lt1"/>
                </a:solidFill>
              </a:defRPr>
            </a:lvl4pPr>
            <a:lvl5pPr indent="-330200" lvl="4" marL="2286000" rtl="0">
              <a:spcBef>
                <a:spcPts val="2100"/>
              </a:spcBef>
              <a:spcAft>
                <a:spcPts val="0"/>
              </a:spcAft>
              <a:buClr>
                <a:schemeClr val="lt1"/>
              </a:buClr>
              <a:buSzPts val="1600"/>
              <a:buChar char="○"/>
              <a:defRPr sz="1600">
                <a:solidFill>
                  <a:schemeClr val="lt1"/>
                </a:solidFill>
              </a:defRPr>
            </a:lvl5pPr>
            <a:lvl6pPr indent="-330200" lvl="5" marL="2743200" rtl="0">
              <a:spcBef>
                <a:spcPts val="2100"/>
              </a:spcBef>
              <a:spcAft>
                <a:spcPts val="0"/>
              </a:spcAft>
              <a:buClr>
                <a:schemeClr val="lt1"/>
              </a:buClr>
              <a:buSzPts val="1600"/>
              <a:buChar char="■"/>
              <a:defRPr sz="1600">
                <a:solidFill>
                  <a:schemeClr val="lt1"/>
                </a:solidFill>
              </a:defRPr>
            </a:lvl6pPr>
            <a:lvl7pPr indent="-330200" lvl="6" marL="3200400" rtl="0">
              <a:spcBef>
                <a:spcPts val="2100"/>
              </a:spcBef>
              <a:spcAft>
                <a:spcPts val="0"/>
              </a:spcAft>
              <a:buClr>
                <a:schemeClr val="lt1"/>
              </a:buClr>
              <a:buSzPts val="1600"/>
              <a:buChar char="●"/>
              <a:defRPr sz="1600">
                <a:solidFill>
                  <a:schemeClr val="lt1"/>
                </a:solidFill>
              </a:defRPr>
            </a:lvl7pPr>
            <a:lvl8pPr indent="-330200" lvl="7" marL="3657600" rtl="0">
              <a:spcBef>
                <a:spcPts val="2100"/>
              </a:spcBef>
              <a:spcAft>
                <a:spcPts val="0"/>
              </a:spcAft>
              <a:buClr>
                <a:schemeClr val="lt1"/>
              </a:buClr>
              <a:buSzPts val="1600"/>
              <a:buChar char="○"/>
              <a:defRPr sz="1600">
                <a:solidFill>
                  <a:schemeClr val="lt1"/>
                </a:solidFill>
              </a:defRPr>
            </a:lvl8pPr>
            <a:lvl9pPr indent="-330200" lvl="8" marL="4114800" rtl="0">
              <a:spcBef>
                <a:spcPts val="2100"/>
              </a:spcBef>
              <a:spcAft>
                <a:spcPts val="2100"/>
              </a:spcAft>
              <a:buClr>
                <a:schemeClr val="lt1"/>
              </a:buClr>
              <a:buSzPts val="1600"/>
              <a:buChar char="■"/>
              <a:defRPr sz="1600">
                <a:solidFill>
                  <a:schemeClr val="lt1"/>
                </a:solidFill>
              </a:defRPr>
            </a:lvl9pPr>
          </a:lstStyle>
          <a:p/>
        </p:txBody>
      </p:sp>
      <p:sp>
        <p:nvSpPr>
          <p:cNvPr id="222" name="Google Shape;222;p18"/>
          <p:cNvSpPr/>
          <p:nvPr/>
        </p:nvSpPr>
        <p:spPr>
          <a:xfrm>
            <a:off x="11586525" y="1375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18"/>
          <p:cNvCxnSpPr/>
          <p:nvPr/>
        </p:nvCxnSpPr>
        <p:spPr>
          <a:xfrm>
            <a:off x="11889225" y="646750"/>
            <a:ext cx="9000" cy="4210800"/>
          </a:xfrm>
          <a:prstGeom prst="straightConnector1">
            <a:avLst/>
          </a:prstGeom>
          <a:noFill/>
          <a:ln cap="flat" cmpd="sng" w="19050">
            <a:solidFill>
              <a:schemeClr val="dk1"/>
            </a:solidFill>
            <a:prstDash val="solid"/>
            <a:round/>
            <a:headEnd len="med" w="med" type="none"/>
            <a:tailEnd len="med" w="med" type="none"/>
          </a:ln>
        </p:spPr>
      </p:cxnSp>
      <p:cxnSp>
        <p:nvCxnSpPr>
          <p:cNvPr id="224" name="Google Shape;224;p18"/>
          <p:cNvCxnSpPr/>
          <p:nvPr/>
        </p:nvCxnSpPr>
        <p:spPr>
          <a:xfrm flipH="1">
            <a:off x="376400" y="2586925"/>
            <a:ext cx="9000" cy="4238400"/>
          </a:xfrm>
          <a:prstGeom prst="straightConnector1">
            <a:avLst/>
          </a:prstGeom>
          <a:noFill/>
          <a:ln cap="flat" cmpd="sng" w="19050">
            <a:solidFill>
              <a:schemeClr val="dk1"/>
            </a:solidFill>
            <a:prstDash val="solid"/>
            <a:round/>
            <a:headEnd len="med" w="med" type="none"/>
            <a:tailEnd len="med" w="med" type="none"/>
          </a:ln>
        </p:spPr>
      </p:cxnSp>
      <p:sp>
        <p:nvSpPr>
          <p:cNvPr id="225" name="Google Shape;225;p18"/>
          <p:cNvSpPr/>
          <p:nvPr/>
        </p:nvSpPr>
        <p:spPr>
          <a:xfrm rot="5400000">
            <a:off x="78238" y="68788"/>
            <a:ext cx="522900" cy="5229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rot="5400000">
            <a:off x="1096613" y="2339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7" name="Google Shape;227;p18"/>
          <p:cNvSpPr/>
          <p:nvPr/>
        </p:nvSpPr>
        <p:spPr>
          <a:xfrm rot="5400000">
            <a:off x="682763" y="2339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28" name="Google Shape;228;p18"/>
          <p:cNvCxnSpPr/>
          <p:nvPr/>
        </p:nvCxnSpPr>
        <p:spPr>
          <a:xfrm>
            <a:off x="5407825" y="6550275"/>
            <a:ext cx="4348500" cy="135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229" name="Shape 229"/>
        <p:cNvGrpSpPr/>
        <p:nvPr/>
      </p:nvGrpSpPr>
      <p:grpSpPr>
        <a:xfrm>
          <a:off x="0" y="0"/>
          <a:ext cx="0" cy="0"/>
          <a:chOff x="0" y="0"/>
          <a:chExt cx="0" cy="0"/>
        </a:xfrm>
      </p:grpSpPr>
      <p:sp>
        <p:nvSpPr>
          <p:cNvPr id="230" name="Google Shape;230;p19"/>
          <p:cNvSpPr/>
          <p:nvPr/>
        </p:nvSpPr>
        <p:spPr>
          <a:xfrm rot="10800000">
            <a:off x="5779425" y="-13625"/>
            <a:ext cx="6412500" cy="5628000"/>
          </a:xfrm>
          <a:prstGeom prst="snip1Rect">
            <a:avLst>
              <a:gd fmla="val 3884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flipH="1">
            <a:off x="0" y="13750"/>
            <a:ext cx="605400" cy="63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19"/>
          <p:cNvCxnSpPr/>
          <p:nvPr/>
        </p:nvCxnSpPr>
        <p:spPr>
          <a:xfrm flipH="1">
            <a:off x="293700" y="646750"/>
            <a:ext cx="9000" cy="4210800"/>
          </a:xfrm>
          <a:prstGeom prst="straightConnector1">
            <a:avLst/>
          </a:prstGeom>
          <a:noFill/>
          <a:ln cap="flat" cmpd="sng" w="19050">
            <a:solidFill>
              <a:schemeClr val="dk1"/>
            </a:solidFill>
            <a:prstDash val="solid"/>
            <a:round/>
            <a:headEnd len="med" w="med" type="none"/>
            <a:tailEnd len="med" w="med" type="none"/>
          </a:ln>
        </p:spPr>
      </p:cxnSp>
      <p:cxnSp>
        <p:nvCxnSpPr>
          <p:cNvPr id="233" name="Google Shape;233;p19"/>
          <p:cNvCxnSpPr/>
          <p:nvPr/>
        </p:nvCxnSpPr>
        <p:spPr>
          <a:xfrm>
            <a:off x="11806525" y="2586925"/>
            <a:ext cx="9000" cy="4238400"/>
          </a:xfrm>
          <a:prstGeom prst="straightConnector1">
            <a:avLst/>
          </a:prstGeom>
          <a:noFill/>
          <a:ln cap="flat" cmpd="sng" w="19050">
            <a:solidFill>
              <a:schemeClr val="dk1"/>
            </a:solidFill>
            <a:prstDash val="solid"/>
            <a:round/>
            <a:headEnd len="med" w="med" type="none"/>
            <a:tailEnd len="med" w="med" type="none"/>
          </a:ln>
        </p:spPr>
      </p:cxnSp>
      <p:sp>
        <p:nvSpPr>
          <p:cNvPr id="234" name="Google Shape;234;p19"/>
          <p:cNvSpPr/>
          <p:nvPr/>
        </p:nvSpPr>
        <p:spPr>
          <a:xfrm flipH="1" rot="-5400000">
            <a:off x="11590788" y="6878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flipH="1" rot="-5400000">
            <a:off x="1090271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6" name="Google Shape;236;p19"/>
          <p:cNvSpPr/>
          <p:nvPr/>
        </p:nvSpPr>
        <p:spPr>
          <a:xfrm flipH="1" rot="-5400000">
            <a:off x="1131656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7" name="Google Shape;237;p19"/>
          <p:cNvSpPr txBox="1"/>
          <p:nvPr>
            <p:ph type="title"/>
          </p:nvPr>
        </p:nvSpPr>
        <p:spPr>
          <a:xfrm>
            <a:off x="644200" y="974375"/>
            <a:ext cx="5581500" cy="7635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38" name="Google Shape;238;p19"/>
          <p:cNvSpPr txBox="1"/>
          <p:nvPr>
            <p:ph idx="1" type="body"/>
          </p:nvPr>
        </p:nvSpPr>
        <p:spPr>
          <a:xfrm>
            <a:off x="644050" y="2097700"/>
            <a:ext cx="5581500" cy="3565800"/>
          </a:xfrm>
          <a:prstGeom prst="rect">
            <a:avLst/>
          </a:prstGeom>
        </p:spPr>
        <p:txBody>
          <a:bodyPr anchorCtr="0" anchor="t" bIns="121900" lIns="121900" spcFirstLastPara="1" rIns="121900" wrap="square" tIns="121900">
            <a:noAutofit/>
          </a:bodyPr>
          <a:lstStyle>
            <a:lvl1pPr indent="-349250" lvl="0" marL="457200" algn="r">
              <a:spcBef>
                <a:spcPts val="0"/>
              </a:spcBef>
              <a:spcAft>
                <a:spcPts val="0"/>
              </a:spcAft>
              <a:buSzPts val="1900"/>
              <a:buChar char="●"/>
              <a:defRPr/>
            </a:lvl1pPr>
            <a:lvl2pPr indent="-349250" lvl="1" marL="914400" algn="r">
              <a:spcBef>
                <a:spcPts val="2100"/>
              </a:spcBef>
              <a:spcAft>
                <a:spcPts val="0"/>
              </a:spcAft>
              <a:buSzPts val="1900"/>
              <a:buChar char="○"/>
              <a:defRPr/>
            </a:lvl2pPr>
            <a:lvl3pPr indent="-349250" lvl="2" marL="1371600" algn="r">
              <a:spcBef>
                <a:spcPts val="2100"/>
              </a:spcBef>
              <a:spcAft>
                <a:spcPts val="0"/>
              </a:spcAft>
              <a:buSzPts val="1900"/>
              <a:buChar char="■"/>
              <a:defRPr/>
            </a:lvl3pPr>
            <a:lvl4pPr indent="-349250" lvl="3" marL="1828800" algn="r">
              <a:spcBef>
                <a:spcPts val="2100"/>
              </a:spcBef>
              <a:spcAft>
                <a:spcPts val="0"/>
              </a:spcAft>
              <a:buSzPts val="1900"/>
              <a:buChar char="●"/>
              <a:defRPr/>
            </a:lvl4pPr>
            <a:lvl5pPr indent="-349250" lvl="4" marL="2286000" algn="r">
              <a:spcBef>
                <a:spcPts val="2100"/>
              </a:spcBef>
              <a:spcAft>
                <a:spcPts val="0"/>
              </a:spcAft>
              <a:buSzPts val="1900"/>
              <a:buChar char="○"/>
              <a:defRPr/>
            </a:lvl5pPr>
            <a:lvl6pPr indent="-349250" lvl="5" marL="2743200" algn="r">
              <a:spcBef>
                <a:spcPts val="2100"/>
              </a:spcBef>
              <a:spcAft>
                <a:spcPts val="0"/>
              </a:spcAft>
              <a:buSzPts val="1900"/>
              <a:buChar char="■"/>
              <a:defRPr/>
            </a:lvl6pPr>
            <a:lvl7pPr indent="-349250" lvl="6" marL="3200400" algn="r">
              <a:spcBef>
                <a:spcPts val="2100"/>
              </a:spcBef>
              <a:spcAft>
                <a:spcPts val="0"/>
              </a:spcAft>
              <a:buSzPts val="1900"/>
              <a:buChar char="●"/>
              <a:defRPr/>
            </a:lvl7pPr>
            <a:lvl8pPr indent="-349250" lvl="7" marL="3657600" algn="r">
              <a:spcBef>
                <a:spcPts val="2100"/>
              </a:spcBef>
              <a:spcAft>
                <a:spcPts val="0"/>
              </a:spcAft>
              <a:buSzPts val="1900"/>
              <a:buChar char="○"/>
              <a:defRPr/>
            </a:lvl8pPr>
            <a:lvl9pPr indent="-349250" lvl="8" marL="4114800" algn="r">
              <a:spcBef>
                <a:spcPts val="2100"/>
              </a:spcBef>
              <a:spcAft>
                <a:spcPts val="2100"/>
              </a:spcAft>
              <a:buSzPts val="19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239" name="Shape 239"/>
        <p:cNvGrpSpPr/>
        <p:nvPr/>
      </p:nvGrpSpPr>
      <p:grpSpPr>
        <a:xfrm>
          <a:off x="0" y="0"/>
          <a:ext cx="0" cy="0"/>
          <a:chOff x="0" y="0"/>
          <a:chExt cx="0" cy="0"/>
        </a:xfrm>
      </p:grpSpPr>
      <p:sp>
        <p:nvSpPr>
          <p:cNvPr id="240" name="Google Shape;240;p20"/>
          <p:cNvSpPr/>
          <p:nvPr/>
        </p:nvSpPr>
        <p:spPr>
          <a:xfrm flipH="1" rot="10800000">
            <a:off x="0" y="-13625"/>
            <a:ext cx="6412500" cy="5628000"/>
          </a:xfrm>
          <a:prstGeom prst="snip1Rect">
            <a:avLst>
              <a:gd fmla="val 3884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11586525" y="1375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 name="Google Shape;242;p20"/>
          <p:cNvCxnSpPr/>
          <p:nvPr/>
        </p:nvCxnSpPr>
        <p:spPr>
          <a:xfrm>
            <a:off x="11889225" y="646750"/>
            <a:ext cx="9000" cy="4210800"/>
          </a:xfrm>
          <a:prstGeom prst="straightConnector1">
            <a:avLst/>
          </a:prstGeom>
          <a:noFill/>
          <a:ln cap="flat" cmpd="sng" w="19050">
            <a:solidFill>
              <a:schemeClr val="dk1"/>
            </a:solidFill>
            <a:prstDash val="solid"/>
            <a:round/>
            <a:headEnd len="med" w="med" type="none"/>
            <a:tailEnd len="med" w="med" type="none"/>
          </a:ln>
        </p:spPr>
      </p:cxnSp>
      <p:cxnSp>
        <p:nvCxnSpPr>
          <p:cNvPr id="243" name="Google Shape;243;p20"/>
          <p:cNvCxnSpPr/>
          <p:nvPr/>
        </p:nvCxnSpPr>
        <p:spPr>
          <a:xfrm flipH="1">
            <a:off x="376400" y="2586925"/>
            <a:ext cx="9000" cy="4238400"/>
          </a:xfrm>
          <a:prstGeom prst="straightConnector1">
            <a:avLst/>
          </a:prstGeom>
          <a:noFill/>
          <a:ln cap="flat" cmpd="sng" w="19050">
            <a:solidFill>
              <a:schemeClr val="dk1"/>
            </a:solidFill>
            <a:prstDash val="solid"/>
            <a:round/>
            <a:headEnd len="med" w="med" type="none"/>
            <a:tailEnd len="med" w="med" type="none"/>
          </a:ln>
        </p:spPr>
      </p:cxnSp>
      <p:sp>
        <p:nvSpPr>
          <p:cNvPr id="244" name="Google Shape;244;p20"/>
          <p:cNvSpPr/>
          <p:nvPr/>
        </p:nvSpPr>
        <p:spPr>
          <a:xfrm rot="5400000">
            <a:off x="78238" y="6878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rot="5400000">
            <a:off x="109661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6" name="Google Shape;246;p20"/>
          <p:cNvSpPr/>
          <p:nvPr/>
        </p:nvSpPr>
        <p:spPr>
          <a:xfrm rot="5400000">
            <a:off x="68276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7" name="Google Shape;247;p20"/>
          <p:cNvSpPr txBox="1"/>
          <p:nvPr>
            <p:ph type="title"/>
          </p:nvPr>
        </p:nvSpPr>
        <p:spPr>
          <a:xfrm>
            <a:off x="59782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48" name="Google Shape;248;p20"/>
          <p:cNvSpPr txBox="1"/>
          <p:nvPr>
            <p:ph idx="1" type="body"/>
          </p:nvPr>
        </p:nvSpPr>
        <p:spPr>
          <a:xfrm>
            <a:off x="5978300" y="2508425"/>
            <a:ext cx="5581500" cy="3106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26" name="Shape 26"/>
        <p:cNvGrpSpPr/>
        <p:nvPr/>
      </p:nvGrpSpPr>
      <p:grpSpPr>
        <a:xfrm>
          <a:off x="0" y="0"/>
          <a:ext cx="0" cy="0"/>
          <a:chOff x="0" y="0"/>
          <a:chExt cx="0" cy="0"/>
        </a:xfrm>
      </p:grpSpPr>
      <p:sp>
        <p:nvSpPr>
          <p:cNvPr id="27" name="Google Shape;27;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28" name="Google Shape;28;p3"/>
          <p:cNvSpPr/>
          <p:nvPr/>
        </p:nvSpPr>
        <p:spPr>
          <a:xfrm flipH="1">
            <a:off x="1338125" y="0"/>
            <a:ext cx="96078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 name="Google Shape;29;p3"/>
          <p:cNvSpPr/>
          <p:nvPr/>
        </p:nvSpPr>
        <p:spPr>
          <a:xfrm>
            <a:off x="11586525" y="1375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3"/>
          <p:cNvCxnSpPr/>
          <p:nvPr/>
        </p:nvCxnSpPr>
        <p:spPr>
          <a:xfrm>
            <a:off x="11889225" y="646750"/>
            <a:ext cx="9000" cy="4210800"/>
          </a:xfrm>
          <a:prstGeom prst="straightConnector1">
            <a:avLst/>
          </a:prstGeom>
          <a:noFill/>
          <a:ln cap="flat" cmpd="sng" w="19050">
            <a:solidFill>
              <a:schemeClr val="dk1"/>
            </a:solidFill>
            <a:prstDash val="solid"/>
            <a:round/>
            <a:headEnd len="med" w="med" type="none"/>
            <a:tailEnd len="med" w="med" type="none"/>
          </a:ln>
        </p:spPr>
      </p:cxnSp>
      <p:sp>
        <p:nvSpPr>
          <p:cNvPr id="31" name="Google Shape;31;p3"/>
          <p:cNvSpPr/>
          <p:nvPr/>
        </p:nvSpPr>
        <p:spPr>
          <a:xfrm rot="5400000">
            <a:off x="1453138" y="621448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2471513" y="63796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 name="Google Shape;33;p3"/>
          <p:cNvSpPr/>
          <p:nvPr/>
        </p:nvSpPr>
        <p:spPr>
          <a:xfrm rot="5400000">
            <a:off x="2057663" y="63796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249" name="Shape 249"/>
        <p:cNvGrpSpPr/>
        <p:nvPr/>
      </p:nvGrpSpPr>
      <p:grpSpPr>
        <a:xfrm>
          <a:off x="0" y="0"/>
          <a:ext cx="0" cy="0"/>
          <a:chOff x="0" y="0"/>
          <a:chExt cx="0" cy="0"/>
        </a:xfrm>
      </p:grpSpPr>
      <p:sp>
        <p:nvSpPr>
          <p:cNvPr id="250" name="Google Shape;250;p21"/>
          <p:cNvSpPr/>
          <p:nvPr/>
        </p:nvSpPr>
        <p:spPr>
          <a:xfrm flipH="1">
            <a:off x="5727725" y="0"/>
            <a:ext cx="6504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1" name="Google Shape;251;p21"/>
          <p:cNvSpPr txBox="1"/>
          <p:nvPr>
            <p:ph idx="1" type="subTitle"/>
          </p:nvPr>
        </p:nvSpPr>
        <p:spPr>
          <a:xfrm>
            <a:off x="6130600" y="2516825"/>
            <a:ext cx="5581500" cy="717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2100"/>
              <a:buNone/>
              <a:defRPr b="1" sz="2100">
                <a:solidFill>
                  <a:schemeClr val="lt1"/>
                </a:solidFill>
              </a:defRPr>
            </a:lvl1pPr>
            <a:lvl2pPr lvl="1" rtl="0">
              <a:spcBef>
                <a:spcPts val="2100"/>
              </a:spcBef>
              <a:spcAft>
                <a:spcPts val="0"/>
              </a:spcAft>
              <a:buClr>
                <a:schemeClr val="lt1"/>
              </a:buClr>
              <a:buSzPts val="2100"/>
              <a:buNone/>
              <a:defRPr b="1" sz="2100">
                <a:solidFill>
                  <a:schemeClr val="lt1"/>
                </a:solidFill>
              </a:defRPr>
            </a:lvl2pPr>
            <a:lvl3pPr lvl="2" rtl="0">
              <a:spcBef>
                <a:spcPts val="2100"/>
              </a:spcBef>
              <a:spcAft>
                <a:spcPts val="0"/>
              </a:spcAft>
              <a:buClr>
                <a:schemeClr val="lt1"/>
              </a:buClr>
              <a:buSzPts val="2100"/>
              <a:buNone/>
              <a:defRPr b="1" sz="2100">
                <a:solidFill>
                  <a:schemeClr val="lt1"/>
                </a:solidFill>
              </a:defRPr>
            </a:lvl3pPr>
            <a:lvl4pPr lvl="3" rtl="0">
              <a:spcBef>
                <a:spcPts val="2100"/>
              </a:spcBef>
              <a:spcAft>
                <a:spcPts val="0"/>
              </a:spcAft>
              <a:buClr>
                <a:schemeClr val="lt1"/>
              </a:buClr>
              <a:buSzPts val="2100"/>
              <a:buNone/>
              <a:defRPr b="1" sz="2100">
                <a:solidFill>
                  <a:schemeClr val="lt1"/>
                </a:solidFill>
              </a:defRPr>
            </a:lvl4pPr>
            <a:lvl5pPr lvl="4" rtl="0">
              <a:spcBef>
                <a:spcPts val="2100"/>
              </a:spcBef>
              <a:spcAft>
                <a:spcPts val="0"/>
              </a:spcAft>
              <a:buClr>
                <a:schemeClr val="lt1"/>
              </a:buClr>
              <a:buSzPts val="2100"/>
              <a:buNone/>
              <a:defRPr b="1" sz="2100">
                <a:solidFill>
                  <a:schemeClr val="lt1"/>
                </a:solidFill>
              </a:defRPr>
            </a:lvl5pPr>
            <a:lvl6pPr lvl="5" rtl="0">
              <a:spcBef>
                <a:spcPts val="2100"/>
              </a:spcBef>
              <a:spcAft>
                <a:spcPts val="0"/>
              </a:spcAft>
              <a:buClr>
                <a:schemeClr val="lt1"/>
              </a:buClr>
              <a:buSzPts val="2100"/>
              <a:buNone/>
              <a:defRPr b="1" sz="2100">
                <a:solidFill>
                  <a:schemeClr val="lt1"/>
                </a:solidFill>
              </a:defRPr>
            </a:lvl6pPr>
            <a:lvl7pPr lvl="6" rtl="0">
              <a:spcBef>
                <a:spcPts val="2100"/>
              </a:spcBef>
              <a:spcAft>
                <a:spcPts val="0"/>
              </a:spcAft>
              <a:buClr>
                <a:schemeClr val="lt1"/>
              </a:buClr>
              <a:buSzPts val="2100"/>
              <a:buNone/>
              <a:defRPr b="1" sz="2100">
                <a:solidFill>
                  <a:schemeClr val="lt1"/>
                </a:solidFill>
              </a:defRPr>
            </a:lvl7pPr>
            <a:lvl8pPr lvl="7" rtl="0">
              <a:spcBef>
                <a:spcPts val="2100"/>
              </a:spcBef>
              <a:spcAft>
                <a:spcPts val="0"/>
              </a:spcAft>
              <a:buClr>
                <a:schemeClr val="lt1"/>
              </a:buClr>
              <a:buSzPts val="2100"/>
              <a:buNone/>
              <a:defRPr b="1" sz="2100">
                <a:solidFill>
                  <a:schemeClr val="lt1"/>
                </a:solidFill>
              </a:defRPr>
            </a:lvl8pPr>
            <a:lvl9pPr lvl="8" rtl="0">
              <a:spcBef>
                <a:spcPts val="2100"/>
              </a:spcBef>
              <a:spcAft>
                <a:spcPts val="2100"/>
              </a:spcAft>
              <a:buClr>
                <a:schemeClr val="lt1"/>
              </a:buClr>
              <a:buSzPts val="2100"/>
              <a:buNone/>
              <a:defRPr b="1" sz="2100">
                <a:solidFill>
                  <a:schemeClr val="lt1"/>
                </a:solidFill>
              </a:defRPr>
            </a:lvl9pPr>
          </a:lstStyle>
          <a:p/>
        </p:txBody>
      </p:sp>
      <p:sp>
        <p:nvSpPr>
          <p:cNvPr id="252" name="Google Shape;252;p21"/>
          <p:cNvSpPr txBox="1"/>
          <p:nvPr>
            <p:ph type="title"/>
          </p:nvPr>
        </p:nvSpPr>
        <p:spPr>
          <a:xfrm>
            <a:off x="61306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lt1"/>
              </a:buClr>
              <a:buSzPts val="7000"/>
              <a:buFont typeface="Aldrich"/>
              <a:buNone/>
              <a:defRPr sz="7000">
                <a:solidFill>
                  <a:schemeClr val="lt1"/>
                </a:solidFill>
              </a:defRPr>
            </a:lvl1pPr>
            <a:lvl2pPr lvl="1" rtl="0">
              <a:spcBef>
                <a:spcPts val="0"/>
              </a:spcBef>
              <a:spcAft>
                <a:spcPts val="0"/>
              </a:spcAft>
              <a:buClr>
                <a:schemeClr val="lt1"/>
              </a:buClr>
              <a:buSzPts val="8000"/>
              <a:buFont typeface="Abril Fatface"/>
              <a:buNone/>
              <a:defRPr sz="8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8000"/>
              <a:buFont typeface="Abril Fatface"/>
              <a:buNone/>
              <a:defRPr sz="8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8000"/>
              <a:buFont typeface="Abril Fatface"/>
              <a:buNone/>
              <a:defRPr sz="8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8000"/>
              <a:buFont typeface="Abril Fatface"/>
              <a:buNone/>
              <a:defRPr sz="8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8000"/>
              <a:buFont typeface="Abril Fatface"/>
              <a:buNone/>
              <a:defRPr sz="8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8000"/>
              <a:buFont typeface="Abril Fatface"/>
              <a:buNone/>
              <a:defRPr sz="8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8000"/>
              <a:buFont typeface="Abril Fatface"/>
              <a:buNone/>
              <a:defRPr sz="8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8000"/>
              <a:buFont typeface="Abril Fatface"/>
              <a:buNone/>
              <a:defRPr sz="8000">
                <a:solidFill>
                  <a:schemeClr val="lt1"/>
                </a:solidFill>
                <a:latin typeface="Abril Fatface"/>
                <a:ea typeface="Abril Fatface"/>
                <a:cs typeface="Abril Fatface"/>
                <a:sym typeface="Abril Fatface"/>
              </a:defRPr>
            </a:lvl9pPr>
          </a:lstStyle>
          <a:p/>
        </p:txBody>
      </p:sp>
      <p:sp>
        <p:nvSpPr>
          <p:cNvPr id="253" name="Google Shape;253;p21"/>
          <p:cNvSpPr txBox="1"/>
          <p:nvPr>
            <p:ph idx="2" type="body"/>
          </p:nvPr>
        </p:nvSpPr>
        <p:spPr>
          <a:xfrm>
            <a:off x="6130650" y="3381625"/>
            <a:ext cx="5581500" cy="1341600"/>
          </a:xfrm>
          <a:prstGeom prst="rect">
            <a:avLst/>
          </a:prstGeom>
        </p:spPr>
        <p:txBody>
          <a:bodyPr anchorCtr="0" anchor="t" bIns="121900" lIns="121900" spcFirstLastPara="1" rIns="121900" wrap="square" tIns="121900">
            <a:noAutofit/>
          </a:bodyPr>
          <a:lstStyle>
            <a:lvl1pPr indent="-349250" lvl="0" marL="457200">
              <a:lnSpc>
                <a:spcPct val="100000"/>
              </a:lnSpc>
              <a:spcBef>
                <a:spcPts val="0"/>
              </a:spcBef>
              <a:spcAft>
                <a:spcPts val="0"/>
              </a:spcAft>
              <a:buClr>
                <a:schemeClr val="lt1"/>
              </a:buClr>
              <a:buSzPts val="1900"/>
              <a:buChar char="●"/>
              <a:defRPr>
                <a:solidFill>
                  <a:schemeClr val="lt1"/>
                </a:solidFill>
              </a:defRPr>
            </a:lvl1pPr>
            <a:lvl2pPr indent="-349250" lvl="1" marL="914400">
              <a:lnSpc>
                <a:spcPct val="100000"/>
              </a:lnSpc>
              <a:spcBef>
                <a:spcPts val="0"/>
              </a:spcBef>
              <a:spcAft>
                <a:spcPts val="0"/>
              </a:spcAft>
              <a:buClr>
                <a:schemeClr val="lt1"/>
              </a:buClr>
              <a:buSzPts val="1900"/>
              <a:buChar char="○"/>
              <a:defRPr>
                <a:solidFill>
                  <a:schemeClr val="lt1"/>
                </a:solidFill>
              </a:defRPr>
            </a:lvl2pPr>
            <a:lvl3pPr indent="-349250" lvl="2" marL="1371600">
              <a:lnSpc>
                <a:spcPct val="100000"/>
              </a:lnSpc>
              <a:spcBef>
                <a:spcPts val="0"/>
              </a:spcBef>
              <a:spcAft>
                <a:spcPts val="0"/>
              </a:spcAft>
              <a:buClr>
                <a:schemeClr val="lt1"/>
              </a:buClr>
              <a:buSzPts val="1900"/>
              <a:buChar char="■"/>
              <a:defRPr>
                <a:solidFill>
                  <a:schemeClr val="lt1"/>
                </a:solidFill>
              </a:defRPr>
            </a:lvl3pPr>
            <a:lvl4pPr indent="-349250" lvl="3" marL="1828800">
              <a:lnSpc>
                <a:spcPct val="100000"/>
              </a:lnSpc>
              <a:spcBef>
                <a:spcPts val="0"/>
              </a:spcBef>
              <a:spcAft>
                <a:spcPts val="0"/>
              </a:spcAft>
              <a:buClr>
                <a:schemeClr val="lt1"/>
              </a:buClr>
              <a:buSzPts val="1900"/>
              <a:buChar char="●"/>
              <a:defRPr>
                <a:solidFill>
                  <a:schemeClr val="lt1"/>
                </a:solidFill>
              </a:defRPr>
            </a:lvl4pPr>
            <a:lvl5pPr indent="-349250" lvl="4" marL="2286000">
              <a:lnSpc>
                <a:spcPct val="100000"/>
              </a:lnSpc>
              <a:spcBef>
                <a:spcPts val="0"/>
              </a:spcBef>
              <a:spcAft>
                <a:spcPts val="0"/>
              </a:spcAft>
              <a:buClr>
                <a:schemeClr val="lt1"/>
              </a:buClr>
              <a:buSzPts val="1900"/>
              <a:buChar char="○"/>
              <a:defRPr>
                <a:solidFill>
                  <a:schemeClr val="lt1"/>
                </a:solidFill>
              </a:defRPr>
            </a:lvl5pPr>
            <a:lvl6pPr indent="-349250" lvl="5" marL="2743200">
              <a:lnSpc>
                <a:spcPct val="100000"/>
              </a:lnSpc>
              <a:spcBef>
                <a:spcPts val="0"/>
              </a:spcBef>
              <a:spcAft>
                <a:spcPts val="0"/>
              </a:spcAft>
              <a:buClr>
                <a:schemeClr val="lt1"/>
              </a:buClr>
              <a:buSzPts val="1900"/>
              <a:buChar char="■"/>
              <a:defRPr>
                <a:solidFill>
                  <a:schemeClr val="lt1"/>
                </a:solidFill>
              </a:defRPr>
            </a:lvl6pPr>
            <a:lvl7pPr indent="-349250" lvl="6" marL="3200400">
              <a:lnSpc>
                <a:spcPct val="100000"/>
              </a:lnSpc>
              <a:spcBef>
                <a:spcPts val="0"/>
              </a:spcBef>
              <a:spcAft>
                <a:spcPts val="0"/>
              </a:spcAft>
              <a:buClr>
                <a:schemeClr val="lt1"/>
              </a:buClr>
              <a:buSzPts val="1900"/>
              <a:buChar char="●"/>
              <a:defRPr>
                <a:solidFill>
                  <a:schemeClr val="lt1"/>
                </a:solidFill>
              </a:defRPr>
            </a:lvl7pPr>
            <a:lvl8pPr indent="-349250" lvl="7" marL="3657600">
              <a:lnSpc>
                <a:spcPct val="100000"/>
              </a:lnSpc>
              <a:spcBef>
                <a:spcPts val="0"/>
              </a:spcBef>
              <a:spcAft>
                <a:spcPts val="0"/>
              </a:spcAft>
              <a:buClr>
                <a:schemeClr val="lt1"/>
              </a:buClr>
              <a:buSzPts val="1900"/>
              <a:buChar char="○"/>
              <a:defRPr>
                <a:solidFill>
                  <a:schemeClr val="lt1"/>
                </a:solidFill>
              </a:defRPr>
            </a:lvl8pPr>
            <a:lvl9pPr indent="-349250" lvl="8" marL="4114800">
              <a:lnSpc>
                <a:spcPct val="100000"/>
              </a:lnSpc>
              <a:spcBef>
                <a:spcPts val="0"/>
              </a:spcBef>
              <a:spcAft>
                <a:spcPts val="0"/>
              </a:spcAft>
              <a:buClr>
                <a:schemeClr val="lt1"/>
              </a:buClr>
              <a:buSzPts val="1900"/>
              <a:buChar char="■"/>
              <a:defRPr>
                <a:solidFill>
                  <a:schemeClr val="lt1"/>
                </a:solidFill>
              </a:defRPr>
            </a:lvl9pPr>
          </a:lstStyle>
          <a:p/>
        </p:txBody>
      </p:sp>
      <p:sp>
        <p:nvSpPr>
          <p:cNvPr id="254" name="Google Shape;254;p21"/>
          <p:cNvSpPr/>
          <p:nvPr/>
        </p:nvSpPr>
        <p:spPr>
          <a:xfrm rot="5400000">
            <a:off x="180238" y="161288"/>
            <a:ext cx="522900" cy="5229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rot="5400000">
            <a:off x="1198613" y="3264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6" name="Google Shape;256;p21"/>
          <p:cNvSpPr/>
          <p:nvPr/>
        </p:nvSpPr>
        <p:spPr>
          <a:xfrm rot="5400000">
            <a:off x="784763" y="3264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7" name="Google Shape;257;p21"/>
          <p:cNvSpPr/>
          <p:nvPr/>
        </p:nvSpPr>
        <p:spPr>
          <a:xfrm flipH="1" rot="10800000">
            <a:off x="197975" y="624260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21"/>
          <p:cNvCxnSpPr/>
          <p:nvPr/>
        </p:nvCxnSpPr>
        <p:spPr>
          <a:xfrm flipH="1" rot="10800000">
            <a:off x="500675" y="2031800"/>
            <a:ext cx="13800" cy="42108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19">
    <p:spTree>
      <p:nvGrpSpPr>
        <p:cNvPr id="34" name="Shape 34"/>
        <p:cNvGrpSpPr/>
        <p:nvPr/>
      </p:nvGrpSpPr>
      <p:grpSpPr>
        <a:xfrm>
          <a:off x="0" y="0"/>
          <a:ext cx="0" cy="0"/>
          <a:chOff x="0" y="0"/>
          <a:chExt cx="0" cy="0"/>
        </a:xfrm>
      </p:grpSpPr>
      <p:grpSp>
        <p:nvGrpSpPr>
          <p:cNvPr id="35" name="Google Shape;35;p4"/>
          <p:cNvGrpSpPr/>
          <p:nvPr/>
        </p:nvGrpSpPr>
        <p:grpSpPr>
          <a:xfrm>
            <a:off x="0" y="0"/>
            <a:ext cx="12192000" cy="6858000"/>
            <a:chOff x="0" y="0"/>
            <a:chExt cx="12192000" cy="6858000"/>
          </a:xfrm>
        </p:grpSpPr>
        <p:sp>
          <p:nvSpPr>
            <p:cNvPr id="36" name="Google Shape;36;p4"/>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4">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38" name="Google Shape;38;p4"/>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4">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9" name="Google Shape;39;p4"/>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40" name="Google Shape;40;p4">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41" name="Google Shape;41;p4">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42" name="Google Shape;42;p4">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43" name="Google Shape;43;p4">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44" name="Google Shape;44;p4"/>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45" name="Shape 45"/>
        <p:cNvGrpSpPr/>
        <p:nvPr/>
      </p:nvGrpSpPr>
      <p:grpSpPr>
        <a:xfrm>
          <a:off x="0" y="0"/>
          <a:ext cx="0" cy="0"/>
          <a:chOff x="0" y="0"/>
          <a:chExt cx="0" cy="0"/>
        </a:xfrm>
      </p:grpSpPr>
      <p:sp>
        <p:nvSpPr>
          <p:cNvPr id="46" name="Google Shape;46;p5"/>
          <p:cNvSpPr txBox="1"/>
          <p:nvPr>
            <p:ph type="title"/>
          </p:nvPr>
        </p:nvSpPr>
        <p:spPr>
          <a:xfrm>
            <a:off x="5691725" y="1964975"/>
            <a:ext cx="5322600" cy="13248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accent3"/>
              </a:buClr>
              <a:buSzPts val="7000"/>
              <a:buFont typeface="Aldrich"/>
              <a:buNone/>
              <a:defRPr sz="7000">
                <a:solidFill>
                  <a:schemeClr val="accent3"/>
                </a:solidFill>
              </a:defRPr>
            </a:lvl1pPr>
            <a:lvl2pPr lvl="1" rtl="0" algn="r">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2pPr>
            <a:lvl3pPr lvl="2" rtl="0" algn="r">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3pPr>
            <a:lvl4pPr lvl="3" rtl="0" algn="r">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4pPr>
            <a:lvl5pPr lvl="4" rtl="0" algn="r">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5pPr>
            <a:lvl6pPr lvl="5" rtl="0" algn="r">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6pPr>
            <a:lvl7pPr lvl="6" rtl="0" algn="r">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7pPr>
            <a:lvl8pPr lvl="7" rtl="0" algn="r">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8pPr>
            <a:lvl9pPr lvl="8" rtl="0" algn="r">
              <a:spcBef>
                <a:spcPts val="0"/>
              </a:spcBef>
              <a:spcAft>
                <a:spcPts val="0"/>
              </a:spcAft>
              <a:buClr>
                <a:schemeClr val="accent3"/>
              </a:buClr>
              <a:buSzPts val="7000"/>
              <a:buFont typeface="Abril Fatface"/>
              <a:buNone/>
              <a:defRPr sz="7000">
                <a:solidFill>
                  <a:schemeClr val="accent3"/>
                </a:solidFill>
                <a:latin typeface="Abril Fatface"/>
                <a:ea typeface="Abril Fatface"/>
                <a:cs typeface="Abril Fatface"/>
                <a:sym typeface="Abril Fatface"/>
              </a:defRPr>
            </a:lvl9pPr>
          </a:lstStyle>
          <a:p/>
        </p:txBody>
      </p:sp>
      <p:sp>
        <p:nvSpPr>
          <p:cNvPr id="47" name="Google Shape;47;p5"/>
          <p:cNvSpPr txBox="1"/>
          <p:nvPr>
            <p:ph idx="1" type="body"/>
          </p:nvPr>
        </p:nvSpPr>
        <p:spPr>
          <a:xfrm>
            <a:off x="5691700" y="3369275"/>
            <a:ext cx="5322600" cy="2235900"/>
          </a:xfrm>
          <a:prstGeom prst="rect">
            <a:avLst/>
          </a:prstGeom>
        </p:spPr>
        <p:txBody>
          <a:bodyPr anchorCtr="0" anchor="t" bIns="121900" lIns="121900" spcFirstLastPara="1" rIns="121900" wrap="square" tIns="121900">
            <a:noAutofit/>
          </a:bodyPr>
          <a:lstStyle>
            <a:lvl1pPr indent="-349250" lvl="0" marL="457200" algn="r">
              <a:spcBef>
                <a:spcPts val="0"/>
              </a:spcBef>
              <a:spcAft>
                <a:spcPts val="0"/>
              </a:spcAft>
              <a:buSzPts val="1900"/>
              <a:buChar char="●"/>
              <a:defRPr/>
            </a:lvl1pPr>
            <a:lvl2pPr indent="-349250" lvl="1" marL="914400" algn="r">
              <a:spcBef>
                <a:spcPts val="2100"/>
              </a:spcBef>
              <a:spcAft>
                <a:spcPts val="0"/>
              </a:spcAft>
              <a:buSzPts val="1900"/>
              <a:buChar char="○"/>
              <a:defRPr/>
            </a:lvl2pPr>
            <a:lvl3pPr indent="-349250" lvl="2" marL="1371600" algn="r">
              <a:spcBef>
                <a:spcPts val="2100"/>
              </a:spcBef>
              <a:spcAft>
                <a:spcPts val="0"/>
              </a:spcAft>
              <a:buSzPts val="1900"/>
              <a:buChar char="■"/>
              <a:defRPr/>
            </a:lvl3pPr>
            <a:lvl4pPr indent="-349250" lvl="3" marL="1828800" algn="r">
              <a:spcBef>
                <a:spcPts val="2100"/>
              </a:spcBef>
              <a:spcAft>
                <a:spcPts val="0"/>
              </a:spcAft>
              <a:buSzPts val="1900"/>
              <a:buChar char="●"/>
              <a:defRPr/>
            </a:lvl4pPr>
            <a:lvl5pPr indent="-349250" lvl="4" marL="2286000" algn="r">
              <a:spcBef>
                <a:spcPts val="2100"/>
              </a:spcBef>
              <a:spcAft>
                <a:spcPts val="0"/>
              </a:spcAft>
              <a:buSzPts val="1900"/>
              <a:buChar char="○"/>
              <a:defRPr/>
            </a:lvl5pPr>
            <a:lvl6pPr indent="-349250" lvl="5" marL="2743200" algn="r">
              <a:spcBef>
                <a:spcPts val="2100"/>
              </a:spcBef>
              <a:spcAft>
                <a:spcPts val="0"/>
              </a:spcAft>
              <a:buSzPts val="1900"/>
              <a:buChar char="■"/>
              <a:defRPr/>
            </a:lvl6pPr>
            <a:lvl7pPr indent="-349250" lvl="6" marL="3200400" algn="r">
              <a:spcBef>
                <a:spcPts val="2100"/>
              </a:spcBef>
              <a:spcAft>
                <a:spcPts val="0"/>
              </a:spcAft>
              <a:buSzPts val="1900"/>
              <a:buChar char="●"/>
              <a:defRPr/>
            </a:lvl7pPr>
            <a:lvl8pPr indent="-349250" lvl="7" marL="3657600" algn="r">
              <a:spcBef>
                <a:spcPts val="2100"/>
              </a:spcBef>
              <a:spcAft>
                <a:spcPts val="0"/>
              </a:spcAft>
              <a:buSzPts val="1900"/>
              <a:buChar char="○"/>
              <a:defRPr/>
            </a:lvl8pPr>
            <a:lvl9pPr indent="-349250" lvl="8" marL="4114800" algn="r">
              <a:spcBef>
                <a:spcPts val="2100"/>
              </a:spcBef>
              <a:spcAft>
                <a:spcPts val="2100"/>
              </a:spcAft>
              <a:buSzPts val="1900"/>
              <a:buChar char="■"/>
              <a:defRPr/>
            </a:lvl9pPr>
          </a:lstStyle>
          <a:p/>
        </p:txBody>
      </p:sp>
      <p:sp>
        <p:nvSpPr>
          <p:cNvPr id="48" name="Google Shape;48;p5"/>
          <p:cNvSpPr/>
          <p:nvPr/>
        </p:nvSpPr>
        <p:spPr>
          <a:xfrm flipH="1" rot="10800000">
            <a:off x="0" y="-13775"/>
            <a:ext cx="6412500" cy="5579700"/>
          </a:xfrm>
          <a:prstGeom prst="snip1Rect">
            <a:avLst>
              <a:gd fmla="val 3884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11586525" y="1375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5"/>
          <p:cNvCxnSpPr/>
          <p:nvPr/>
        </p:nvCxnSpPr>
        <p:spPr>
          <a:xfrm>
            <a:off x="11889225" y="646750"/>
            <a:ext cx="9000" cy="4210800"/>
          </a:xfrm>
          <a:prstGeom prst="straightConnector1">
            <a:avLst/>
          </a:prstGeom>
          <a:noFill/>
          <a:ln cap="flat" cmpd="sng" w="19050">
            <a:solidFill>
              <a:schemeClr val="dk1"/>
            </a:solidFill>
            <a:prstDash val="solid"/>
            <a:round/>
            <a:headEnd len="med" w="med" type="none"/>
            <a:tailEnd len="med" w="med" type="none"/>
          </a:ln>
        </p:spPr>
      </p:cxnSp>
      <p:cxnSp>
        <p:nvCxnSpPr>
          <p:cNvPr id="51" name="Google Shape;51;p5"/>
          <p:cNvCxnSpPr/>
          <p:nvPr/>
        </p:nvCxnSpPr>
        <p:spPr>
          <a:xfrm flipH="1">
            <a:off x="376400" y="2586925"/>
            <a:ext cx="9000" cy="4238400"/>
          </a:xfrm>
          <a:prstGeom prst="straightConnector1">
            <a:avLst/>
          </a:prstGeom>
          <a:noFill/>
          <a:ln cap="flat" cmpd="sng" w="19050">
            <a:solidFill>
              <a:schemeClr val="dk1"/>
            </a:solidFill>
            <a:prstDash val="solid"/>
            <a:round/>
            <a:headEnd len="med" w="med" type="none"/>
            <a:tailEnd len="med" w="med" type="none"/>
          </a:ln>
        </p:spPr>
      </p:cxnSp>
      <p:sp>
        <p:nvSpPr>
          <p:cNvPr id="52" name="Google Shape;52;p5"/>
          <p:cNvSpPr/>
          <p:nvPr/>
        </p:nvSpPr>
        <p:spPr>
          <a:xfrm rot="5400000">
            <a:off x="78238" y="6878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109661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 name="Google Shape;54;p5"/>
          <p:cNvSpPr/>
          <p:nvPr/>
        </p:nvSpPr>
        <p:spPr>
          <a:xfrm rot="5400000">
            <a:off x="68276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55" name="Shape 55"/>
        <p:cNvGrpSpPr/>
        <p:nvPr/>
      </p:nvGrpSpPr>
      <p:grpSpPr>
        <a:xfrm>
          <a:off x="0" y="0"/>
          <a:ext cx="0" cy="0"/>
          <a:chOff x="0" y="0"/>
          <a:chExt cx="0" cy="0"/>
        </a:xfrm>
      </p:grpSpPr>
      <p:sp>
        <p:nvSpPr>
          <p:cNvPr id="56" name="Google Shape;56;p6"/>
          <p:cNvSpPr/>
          <p:nvPr/>
        </p:nvSpPr>
        <p:spPr>
          <a:xfrm>
            <a:off x="0" y="0"/>
            <a:ext cx="11476500" cy="399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580725" y="610225"/>
            <a:ext cx="11360700" cy="415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p:cNvCxnSpPr/>
          <p:nvPr/>
        </p:nvCxnSpPr>
        <p:spPr>
          <a:xfrm>
            <a:off x="2352950" y="6302575"/>
            <a:ext cx="4348500" cy="13500"/>
          </a:xfrm>
          <a:prstGeom prst="straightConnector1">
            <a:avLst/>
          </a:prstGeom>
          <a:noFill/>
          <a:ln cap="flat" cmpd="sng" w="19050">
            <a:solidFill>
              <a:schemeClr val="dk1"/>
            </a:solidFill>
            <a:prstDash val="solid"/>
            <a:round/>
            <a:headEnd len="med" w="med" type="none"/>
            <a:tailEnd len="med" w="med" type="none"/>
          </a:ln>
        </p:spPr>
      </p:cxnSp>
      <p:sp>
        <p:nvSpPr>
          <p:cNvPr id="59" name="Google Shape;59;p6"/>
          <p:cNvSpPr/>
          <p:nvPr/>
        </p:nvSpPr>
        <p:spPr>
          <a:xfrm>
            <a:off x="6701450" y="5903350"/>
            <a:ext cx="55167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57825" y="3473275"/>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222975" y="278520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 name="Google Shape;62;p6"/>
          <p:cNvSpPr/>
          <p:nvPr/>
        </p:nvSpPr>
        <p:spPr>
          <a:xfrm>
            <a:off x="222975" y="319905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3" name="Google Shape;63;p6"/>
          <p:cNvSpPr txBox="1"/>
          <p:nvPr>
            <p:ph type="title"/>
          </p:nvPr>
        </p:nvSpPr>
        <p:spPr>
          <a:xfrm>
            <a:off x="1669400" y="1050575"/>
            <a:ext cx="7437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4" name="Google Shape;64;p6"/>
          <p:cNvSpPr txBox="1"/>
          <p:nvPr>
            <p:ph idx="1" type="body"/>
          </p:nvPr>
        </p:nvSpPr>
        <p:spPr>
          <a:xfrm>
            <a:off x="2657025" y="3153925"/>
            <a:ext cx="8955600" cy="28833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65" name="Shape 65"/>
        <p:cNvGrpSpPr/>
        <p:nvPr/>
      </p:nvGrpSpPr>
      <p:grpSpPr>
        <a:xfrm>
          <a:off x="0" y="0"/>
          <a:ext cx="0" cy="0"/>
          <a:chOff x="0" y="0"/>
          <a:chExt cx="0" cy="0"/>
        </a:xfrm>
      </p:grpSpPr>
      <p:sp>
        <p:nvSpPr>
          <p:cNvPr id="66" name="Google Shape;66;p7"/>
          <p:cNvSpPr/>
          <p:nvPr/>
        </p:nvSpPr>
        <p:spPr>
          <a:xfrm>
            <a:off x="4269150" y="0"/>
            <a:ext cx="3653700" cy="349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rot="10800000">
            <a:off x="11626925" y="624260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7"/>
          <p:cNvCxnSpPr/>
          <p:nvPr/>
        </p:nvCxnSpPr>
        <p:spPr>
          <a:xfrm rot="10800000">
            <a:off x="11915825" y="2031800"/>
            <a:ext cx="13800" cy="4210800"/>
          </a:xfrm>
          <a:prstGeom prst="straightConnector1">
            <a:avLst/>
          </a:prstGeom>
          <a:noFill/>
          <a:ln cap="flat" cmpd="sng" w="19050">
            <a:solidFill>
              <a:schemeClr val="dk1"/>
            </a:solidFill>
            <a:prstDash val="solid"/>
            <a:round/>
            <a:headEnd len="med" w="med" type="none"/>
            <a:tailEnd len="med" w="med" type="none"/>
          </a:ln>
        </p:spPr>
      </p:cxnSp>
      <p:sp>
        <p:nvSpPr>
          <p:cNvPr id="69" name="Google Shape;69;p7"/>
          <p:cNvSpPr/>
          <p:nvPr/>
        </p:nvSpPr>
        <p:spPr>
          <a:xfrm rot="5400000">
            <a:off x="481863" y="624258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1500238" y="64077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 name="Google Shape;71;p7"/>
          <p:cNvSpPr/>
          <p:nvPr/>
        </p:nvSpPr>
        <p:spPr>
          <a:xfrm rot="5400000">
            <a:off x="1086388" y="64077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7"/>
          <p:cNvSpPr txBox="1"/>
          <p:nvPr>
            <p:ph type="title"/>
          </p:nvPr>
        </p:nvSpPr>
        <p:spPr>
          <a:xfrm>
            <a:off x="4253600" y="0"/>
            <a:ext cx="3653700" cy="3491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5000"/>
              <a:buNone/>
              <a:defRPr sz="15000"/>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73" name="Google Shape;73;p7"/>
          <p:cNvSpPr txBox="1"/>
          <p:nvPr>
            <p:ph idx="1" type="subTitle"/>
          </p:nvPr>
        </p:nvSpPr>
        <p:spPr>
          <a:xfrm>
            <a:off x="2689913" y="3718125"/>
            <a:ext cx="68319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3600"/>
              <a:buNone/>
              <a:defRPr b="1" sz="3600"/>
            </a:lvl1pPr>
            <a:lvl2pPr lvl="1" rtl="0" algn="ctr">
              <a:spcBef>
                <a:spcPts val="2100"/>
              </a:spcBef>
              <a:spcAft>
                <a:spcPts val="0"/>
              </a:spcAft>
              <a:buSzPts val="3600"/>
              <a:buNone/>
              <a:defRPr b="1" sz="3600"/>
            </a:lvl2pPr>
            <a:lvl3pPr lvl="2" rtl="0" algn="ctr">
              <a:spcBef>
                <a:spcPts val="2100"/>
              </a:spcBef>
              <a:spcAft>
                <a:spcPts val="0"/>
              </a:spcAft>
              <a:buSzPts val="3600"/>
              <a:buNone/>
              <a:defRPr b="1" sz="3600"/>
            </a:lvl3pPr>
            <a:lvl4pPr lvl="3" rtl="0" algn="ctr">
              <a:spcBef>
                <a:spcPts val="2100"/>
              </a:spcBef>
              <a:spcAft>
                <a:spcPts val="0"/>
              </a:spcAft>
              <a:buSzPts val="3600"/>
              <a:buNone/>
              <a:defRPr b="1" sz="3600"/>
            </a:lvl4pPr>
            <a:lvl5pPr lvl="4" rtl="0" algn="ctr">
              <a:spcBef>
                <a:spcPts val="2100"/>
              </a:spcBef>
              <a:spcAft>
                <a:spcPts val="0"/>
              </a:spcAft>
              <a:buSzPts val="3600"/>
              <a:buNone/>
              <a:defRPr b="1" sz="3600"/>
            </a:lvl5pPr>
            <a:lvl6pPr lvl="5" rtl="0" algn="ctr">
              <a:spcBef>
                <a:spcPts val="2100"/>
              </a:spcBef>
              <a:spcAft>
                <a:spcPts val="0"/>
              </a:spcAft>
              <a:buSzPts val="3600"/>
              <a:buNone/>
              <a:defRPr b="1" sz="3600"/>
            </a:lvl6pPr>
            <a:lvl7pPr lvl="6" rtl="0" algn="ctr">
              <a:spcBef>
                <a:spcPts val="2100"/>
              </a:spcBef>
              <a:spcAft>
                <a:spcPts val="0"/>
              </a:spcAft>
              <a:buSzPts val="3600"/>
              <a:buNone/>
              <a:defRPr b="1" sz="3600"/>
            </a:lvl7pPr>
            <a:lvl8pPr lvl="7" rtl="0" algn="ctr">
              <a:spcBef>
                <a:spcPts val="2100"/>
              </a:spcBef>
              <a:spcAft>
                <a:spcPts val="0"/>
              </a:spcAft>
              <a:buSzPts val="3600"/>
              <a:buNone/>
              <a:defRPr b="1" sz="3600"/>
            </a:lvl8pPr>
            <a:lvl9pPr lvl="8" rtl="0" algn="ctr">
              <a:spcBef>
                <a:spcPts val="2100"/>
              </a:spcBef>
              <a:spcAft>
                <a:spcPts val="2100"/>
              </a:spcAft>
              <a:buSzPts val="3600"/>
              <a:buNone/>
              <a:defRPr b="1" sz="3600"/>
            </a:lvl9pPr>
          </a:lstStyle>
          <a:p/>
        </p:txBody>
      </p:sp>
      <p:sp>
        <p:nvSpPr>
          <p:cNvPr id="74" name="Google Shape;74;p7"/>
          <p:cNvSpPr txBox="1"/>
          <p:nvPr>
            <p:ph idx="2" type="body"/>
          </p:nvPr>
        </p:nvSpPr>
        <p:spPr>
          <a:xfrm>
            <a:off x="2670188" y="4651950"/>
            <a:ext cx="6820500" cy="2075100"/>
          </a:xfrm>
          <a:prstGeom prst="rect">
            <a:avLst/>
          </a:prstGeom>
        </p:spPr>
        <p:txBody>
          <a:bodyPr anchorCtr="0" anchor="ctr"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75" name="Google Shape;75;p7"/>
          <p:cNvSpPr/>
          <p:nvPr/>
        </p:nvSpPr>
        <p:spPr>
          <a:xfrm flipH="1">
            <a:off x="-31125" y="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7"/>
          <p:cNvCxnSpPr/>
          <p:nvPr/>
        </p:nvCxnSpPr>
        <p:spPr>
          <a:xfrm flipH="1">
            <a:off x="257775" y="633000"/>
            <a:ext cx="13800" cy="4210800"/>
          </a:xfrm>
          <a:prstGeom prst="straightConnector1">
            <a:avLst/>
          </a:prstGeom>
          <a:noFill/>
          <a:ln cap="flat" cmpd="sng" w="19050">
            <a:solidFill>
              <a:schemeClr val="dk1"/>
            </a:solidFill>
            <a:prstDash val="solid"/>
            <a:round/>
            <a:headEnd len="med" w="med" type="none"/>
            <a:tailEnd len="med" w="med" type="none"/>
          </a:ln>
        </p:spPr>
      </p:cxnSp>
      <p:sp>
        <p:nvSpPr>
          <p:cNvPr id="77" name="Google Shape;77;p7"/>
          <p:cNvSpPr/>
          <p:nvPr/>
        </p:nvSpPr>
        <p:spPr>
          <a:xfrm flipH="1" rot="-5400000">
            <a:off x="11498563" y="161288"/>
            <a:ext cx="522900" cy="5229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flipH="1" rot="-5400000">
            <a:off x="10810488" y="3264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 name="Google Shape;79;p7"/>
          <p:cNvSpPr/>
          <p:nvPr/>
        </p:nvSpPr>
        <p:spPr>
          <a:xfrm flipH="1" rot="-5400000">
            <a:off x="11224338" y="3264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80" name="Shape 80"/>
        <p:cNvGrpSpPr/>
        <p:nvPr/>
      </p:nvGrpSpPr>
      <p:grpSpPr>
        <a:xfrm>
          <a:off x="0" y="0"/>
          <a:ext cx="0" cy="0"/>
          <a:chOff x="0" y="0"/>
          <a:chExt cx="0" cy="0"/>
        </a:xfrm>
      </p:grpSpPr>
      <p:sp>
        <p:nvSpPr>
          <p:cNvPr id="81" name="Google Shape;81;p8"/>
          <p:cNvSpPr/>
          <p:nvPr/>
        </p:nvSpPr>
        <p:spPr>
          <a:xfrm>
            <a:off x="426575" y="0"/>
            <a:ext cx="53919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flipH="1" rot="-5400000">
            <a:off x="11498563" y="161288"/>
            <a:ext cx="522900" cy="5229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rot="-5400000">
            <a:off x="10810488" y="3264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 name="Google Shape;84;p8"/>
          <p:cNvSpPr/>
          <p:nvPr/>
        </p:nvSpPr>
        <p:spPr>
          <a:xfrm flipH="1" rot="-5400000">
            <a:off x="11224338" y="326438"/>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 name="Google Shape;85;p8"/>
          <p:cNvSpPr/>
          <p:nvPr/>
        </p:nvSpPr>
        <p:spPr>
          <a:xfrm rot="10800000">
            <a:off x="11626925" y="6242600"/>
            <a:ext cx="6054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8"/>
          <p:cNvCxnSpPr/>
          <p:nvPr/>
        </p:nvCxnSpPr>
        <p:spPr>
          <a:xfrm rot="10800000">
            <a:off x="11915825" y="2031800"/>
            <a:ext cx="13800" cy="4210800"/>
          </a:xfrm>
          <a:prstGeom prst="straightConnector1">
            <a:avLst/>
          </a:prstGeom>
          <a:noFill/>
          <a:ln cap="flat" cmpd="sng" w="19050">
            <a:solidFill>
              <a:schemeClr val="dk1"/>
            </a:solidFill>
            <a:prstDash val="solid"/>
            <a:round/>
            <a:headEnd len="med" w="med" type="none"/>
            <a:tailEnd len="med" w="med" type="none"/>
          </a:ln>
        </p:spPr>
      </p:cxnSp>
      <p:sp>
        <p:nvSpPr>
          <p:cNvPr id="87" name="Google Shape;87;p8"/>
          <p:cNvSpPr txBox="1"/>
          <p:nvPr>
            <p:ph idx="1" type="subTitle"/>
          </p:nvPr>
        </p:nvSpPr>
        <p:spPr>
          <a:xfrm>
            <a:off x="753667" y="2024167"/>
            <a:ext cx="3989700" cy="717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dk1"/>
              </a:buClr>
              <a:buSzPts val="2100"/>
              <a:buNone/>
              <a:defRPr b="1" sz="2100">
                <a:solidFill>
                  <a:schemeClr val="dk1"/>
                </a:solidFill>
              </a:defRPr>
            </a:lvl1pPr>
            <a:lvl2pPr lvl="1" rtl="0">
              <a:spcBef>
                <a:spcPts val="2100"/>
              </a:spcBef>
              <a:spcAft>
                <a:spcPts val="0"/>
              </a:spcAft>
              <a:buClr>
                <a:schemeClr val="dk1"/>
              </a:buClr>
              <a:buSzPts val="2100"/>
              <a:buNone/>
              <a:defRPr b="1" sz="2100">
                <a:solidFill>
                  <a:schemeClr val="dk1"/>
                </a:solidFill>
              </a:defRPr>
            </a:lvl2pPr>
            <a:lvl3pPr lvl="2" rtl="0">
              <a:spcBef>
                <a:spcPts val="2100"/>
              </a:spcBef>
              <a:spcAft>
                <a:spcPts val="0"/>
              </a:spcAft>
              <a:buClr>
                <a:schemeClr val="dk1"/>
              </a:buClr>
              <a:buSzPts val="2100"/>
              <a:buNone/>
              <a:defRPr b="1" sz="2100">
                <a:solidFill>
                  <a:schemeClr val="dk1"/>
                </a:solidFill>
              </a:defRPr>
            </a:lvl3pPr>
            <a:lvl4pPr lvl="3" rtl="0">
              <a:spcBef>
                <a:spcPts val="2100"/>
              </a:spcBef>
              <a:spcAft>
                <a:spcPts val="0"/>
              </a:spcAft>
              <a:buClr>
                <a:schemeClr val="dk1"/>
              </a:buClr>
              <a:buSzPts val="2100"/>
              <a:buNone/>
              <a:defRPr b="1" sz="2100">
                <a:solidFill>
                  <a:schemeClr val="dk1"/>
                </a:solidFill>
              </a:defRPr>
            </a:lvl4pPr>
            <a:lvl5pPr lvl="4" rtl="0">
              <a:spcBef>
                <a:spcPts val="2100"/>
              </a:spcBef>
              <a:spcAft>
                <a:spcPts val="0"/>
              </a:spcAft>
              <a:buClr>
                <a:schemeClr val="dk1"/>
              </a:buClr>
              <a:buSzPts val="2100"/>
              <a:buNone/>
              <a:defRPr b="1" sz="2100">
                <a:solidFill>
                  <a:schemeClr val="dk1"/>
                </a:solidFill>
              </a:defRPr>
            </a:lvl5pPr>
            <a:lvl6pPr lvl="5" rtl="0">
              <a:spcBef>
                <a:spcPts val="2100"/>
              </a:spcBef>
              <a:spcAft>
                <a:spcPts val="0"/>
              </a:spcAft>
              <a:buClr>
                <a:schemeClr val="dk1"/>
              </a:buClr>
              <a:buSzPts val="2100"/>
              <a:buNone/>
              <a:defRPr b="1" sz="2100">
                <a:solidFill>
                  <a:schemeClr val="dk1"/>
                </a:solidFill>
              </a:defRPr>
            </a:lvl6pPr>
            <a:lvl7pPr lvl="6" rtl="0">
              <a:spcBef>
                <a:spcPts val="2100"/>
              </a:spcBef>
              <a:spcAft>
                <a:spcPts val="0"/>
              </a:spcAft>
              <a:buClr>
                <a:schemeClr val="dk1"/>
              </a:buClr>
              <a:buSzPts val="2100"/>
              <a:buNone/>
              <a:defRPr b="1" sz="2100">
                <a:solidFill>
                  <a:schemeClr val="dk1"/>
                </a:solidFill>
              </a:defRPr>
            </a:lvl7pPr>
            <a:lvl8pPr lvl="7" rtl="0">
              <a:spcBef>
                <a:spcPts val="2100"/>
              </a:spcBef>
              <a:spcAft>
                <a:spcPts val="0"/>
              </a:spcAft>
              <a:buClr>
                <a:schemeClr val="dk1"/>
              </a:buClr>
              <a:buSzPts val="2100"/>
              <a:buNone/>
              <a:defRPr b="1" sz="2100">
                <a:solidFill>
                  <a:schemeClr val="dk1"/>
                </a:solidFill>
              </a:defRPr>
            </a:lvl8pPr>
            <a:lvl9pPr lvl="8" rtl="0">
              <a:spcBef>
                <a:spcPts val="2100"/>
              </a:spcBef>
              <a:spcAft>
                <a:spcPts val="2100"/>
              </a:spcAft>
              <a:buClr>
                <a:schemeClr val="dk1"/>
              </a:buClr>
              <a:buSzPts val="2100"/>
              <a:buNone/>
              <a:defRPr b="1" sz="2100">
                <a:solidFill>
                  <a:schemeClr val="dk1"/>
                </a:solidFill>
              </a:defRPr>
            </a:lvl9pPr>
          </a:lstStyle>
          <a:p/>
        </p:txBody>
      </p:sp>
      <p:sp>
        <p:nvSpPr>
          <p:cNvPr id="88" name="Google Shape;88;p8"/>
          <p:cNvSpPr txBox="1"/>
          <p:nvPr>
            <p:ph idx="2" type="subTitle"/>
          </p:nvPr>
        </p:nvSpPr>
        <p:spPr>
          <a:xfrm>
            <a:off x="6401267" y="2024167"/>
            <a:ext cx="3989700" cy="717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dk1"/>
              </a:buClr>
              <a:buSzPts val="2100"/>
              <a:buNone/>
              <a:defRPr b="1" sz="2100">
                <a:solidFill>
                  <a:schemeClr val="dk1"/>
                </a:solidFill>
              </a:defRPr>
            </a:lvl1pPr>
            <a:lvl2pPr lvl="1" rtl="0">
              <a:spcBef>
                <a:spcPts val="2100"/>
              </a:spcBef>
              <a:spcAft>
                <a:spcPts val="0"/>
              </a:spcAft>
              <a:buClr>
                <a:schemeClr val="dk1"/>
              </a:buClr>
              <a:buSzPts val="2100"/>
              <a:buNone/>
              <a:defRPr b="1" sz="2100">
                <a:solidFill>
                  <a:schemeClr val="dk1"/>
                </a:solidFill>
              </a:defRPr>
            </a:lvl2pPr>
            <a:lvl3pPr lvl="2" rtl="0">
              <a:spcBef>
                <a:spcPts val="2100"/>
              </a:spcBef>
              <a:spcAft>
                <a:spcPts val="0"/>
              </a:spcAft>
              <a:buClr>
                <a:schemeClr val="dk1"/>
              </a:buClr>
              <a:buSzPts val="2100"/>
              <a:buNone/>
              <a:defRPr b="1" sz="2100">
                <a:solidFill>
                  <a:schemeClr val="dk1"/>
                </a:solidFill>
              </a:defRPr>
            </a:lvl3pPr>
            <a:lvl4pPr lvl="3" rtl="0">
              <a:spcBef>
                <a:spcPts val="2100"/>
              </a:spcBef>
              <a:spcAft>
                <a:spcPts val="0"/>
              </a:spcAft>
              <a:buClr>
                <a:schemeClr val="dk1"/>
              </a:buClr>
              <a:buSzPts val="2100"/>
              <a:buNone/>
              <a:defRPr b="1" sz="2100">
                <a:solidFill>
                  <a:schemeClr val="dk1"/>
                </a:solidFill>
              </a:defRPr>
            </a:lvl4pPr>
            <a:lvl5pPr lvl="4" rtl="0">
              <a:spcBef>
                <a:spcPts val="2100"/>
              </a:spcBef>
              <a:spcAft>
                <a:spcPts val="0"/>
              </a:spcAft>
              <a:buClr>
                <a:schemeClr val="dk1"/>
              </a:buClr>
              <a:buSzPts val="2100"/>
              <a:buNone/>
              <a:defRPr b="1" sz="2100">
                <a:solidFill>
                  <a:schemeClr val="dk1"/>
                </a:solidFill>
              </a:defRPr>
            </a:lvl5pPr>
            <a:lvl6pPr lvl="5" rtl="0">
              <a:spcBef>
                <a:spcPts val="2100"/>
              </a:spcBef>
              <a:spcAft>
                <a:spcPts val="0"/>
              </a:spcAft>
              <a:buClr>
                <a:schemeClr val="dk1"/>
              </a:buClr>
              <a:buSzPts val="2100"/>
              <a:buNone/>
              <a:defRPr b="1" sz="2100">
                <a:solidFill>
                  <a:schemeClr val="dk1"/>
                </a:solidFill>
              </a:defRPr>
            </a:lvl6pPr>
            <a:lvl7pPr lvl="6" rtl="0">
              <a:spcBef>
                <a:spcPts val="2100"/>
              </a:spcBef>
              <a:spcAft>
                <a:spcPts val="0"/>
              </a:spcAft>
              <a:buClr>
                <a:schemeClr val="dk1"/>
              </a:buClr>
              <a:buSzPts val="2100"/>
              <a:buNone/>
              <a:defRPr b="1" sz="2100">
                <a:solidFill>
                  <a:schemeClr val="dk1"/>
                </a:solidFill>
              </a:defRPr>
            </a:lvl7pPr>
            <a:lvl8pPr lvl="7" rtl="0">
              <a:spcBef>
                <a:spcPts val="2100"/>
              </a:spcBef>
              <a:spcAft>
                <a:spcPts val="0"/>
              </a:spcAft>
              <a:buClr>
                <a:schemeClr val="dk1"/>
              </a:buClr>
              <a:buSzPts val="2100"/>
              <a:buNone/>
              <a:defRPr b="1" sz="2100">
                <a:solidFill>
                  <a:schemeClr val="dk1"/>
                </a:solidFill>
              </a:defRPr>
            </a:lvl8pPr>
            <a:lvl9pPr lvl="8" rtl="0">
              <a:spcBef>
                <a:spcPts val="2100"/>
              </a:spcBef>
              <a:spcAft>
                <a:spcPts val="2100"/>
              </a:spcAft>
              <a:buClr>
                <a:schemeClr val="dk1"/>
              </a:buClr>
              <a:buSzPts val="2100"/>
              <a:buNone/>
              <a:defRPr b="1" sz="2100">
                <a:solidFill>
                  <a:schemeClr val="dk1"/>
                </a:solidFill>
              </a:defRPr>
            </a:lvl9pPr>
          </a:lstStyle>
          <a:p/>
        </p:txBody>
      </p:sp>
      <p:sp>
        <p:nvSpPr>
          <p:cNvPr id="89" name="Google Shape;89;p8"/>
          <p:cNvSpPr txBox="1"/>
          <p:nvPr>
            <p:ph type="title"/>
          </p:nvPr>
        </p:nvSpPr>
        <p:spPr>
          <a:xfrm>
            <a:off x="720400" y="593375"/>
            <a:ext cx="45603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rgbClr val="FFFFFF"/>
              </a:buClr>
              <a:buSzPts val="4000"/>
              <a:buFont typeface="Aldrich"/>
              <a:buNone/>
              <a:defRPr>
                <a:solidFill>
                  <a:srgbClr val="FFFFFF"/>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90" name="Google Shape;90;p8"/>
          <p:cNvSpPr txBox="1"/>
          <p:nvPr>
            <p:ph idx="3" type="body"/>
          </p:nvPr>
        </p:nvSpPr>
        <p:spPr>
          <a:xfrm>
            <a:off x="1327200" y="2961200"/>
            <a:ext cx="44103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91" name="Google Shape;91;p8"/>
          <p:cNvSpPr txBox="1"/>
          <p:nvPr>
            <p:ph idx="4" type="body"/>
          </p:nvPr>
        </p:nvSpPr>
        <p:spPr>
          <a:xfrm>
            <a:off x="6770523" y="2949450"/>
            <a:ext cx="44106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92" name="Shape 92"/>
        <p:cNvGrpSpPr/>
        <p:nvPr/>
      </p:nvGrpSpPr>
      <p:grpSpPr>
        <a:xfrm>
          <a:off x="0" y="0"/>
          <a:ext cx="0" cy="0"/>
          <a:chOff x="0" y="0"/>
          <a:chExt cx="0" cy="0"/>
        </a:xfrm>
      </p:grpSpPr>
      <p:sp>
        <p:nvSpPr>
          <p:cNvPr id="93" name="Google Shape;93;p9"/>
          <p:cNvSpPr/>
          <p:nvPr/>
        </p:nvSpPr>
        <p:spPr>
          <a:xfrm flipH="1" rot="10800000">
            <a:off x="0" y="-13850"/>
            <a:ext cx="9087600" cy="6866700"/>
          </a:xfrm>
          <a:prstGeom prst="snip1Rect">
            <a:avLst>
              <a:gd fmla="val 3884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10742525" y="13750"/>
            <a:ext cx="1449300" cy="63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9"/>
          <p:cNvCxnSpPr/>
          <p:nvPr/>
        </p:nvCxnSpPr>
        <p:spPr>
          <a:xfrm>
            <a:off x="11889225" y="646750"/>
            <a:ext cx="9000" cy="4210800"/>
          </a:xfrm>
          <a:prstGeom prst="straightConnector1">
            <a:avLst/>
          </a:prstGeom>
          <a:noFill/>
          <a:ln cap="flat" cmpd="sng" w="19050">
            <a:solidFill>
              <a:schemeClr val="dk1"/>
            </a:solidFill>
            <a:prstDash val="solid"/>
            <a:round/>
            <a:headEnd len="med" w="med" type="none"/>
            <a:tailEnd len="med" w="med" type="none"/>
          </a:ln>
        </p:spPr>
      </p:cxnSp>
      <p:sp>
        <p:nvSpPr>
          <p:cNvPr id="96" name="Google Shape;96;p9"/>
          <p:cNvSpPr/>
          <p:nvPr/>
        </p:nvSpPr>
        <p:spPr>
          <a:xfrm rot="5400000">
            <a:off x="78238" y="68788"/>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rot="5400000">
            <a:off x="109661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9"/>
          <p:cNvSpPr/>
          <p:nvPr/>
        </p:nvSpPr>
        <p:spPr>
          <a:xfrm rot="5400000">
            <a:off x="682763" y="233938"/>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 name="Google Shape;99;p9"/>
          <p:cNvSpPr txBox="1"/>
          <p:nvPr>
            <p:ph idx="1" type="subTitle"/>
          </p:nvPr>
        </p:nvSpPr>
        <p:spPr>
          <a:xfrm>
            <a:off x="753677" y="2176575"/>
            <a:ext cx="4768800" cy="717900"/>
          </a:xfrm>
          <a:prstGeom prst="rect">
            <a:avLst/>
          </a:prstGeom>
          <a:solidFill>
            <a:schemeClr val="accent1"/>
          </a:solidFill>
        </p:spPr>
        <p:txBody>
          <a:bodyPr anchorCtr="0" anchor="t" bIns="121900" lIns="121900" spcFirstLastPara="1" rIns="121900" wrap="square" tIns="121900">
            <a:noAutofit/>
          </a:bodyPr>
          <a:lstStyle>
            <a:lvl1pPr lvl="0" rtl="0">
              <a:spcBef>
                <a:spcPts val="0"/>
              </a:spcBef>
              <a:spcAft>
                <a:spcPts val="0"/>
              </a:spcAft>
              <a:buClr>
                <a:schemeClr val="lt1"/>
              </a:buClr>
              <a:buSzPts val="2100"/>
              <a:buNone/>
              <a:defRPr b="1" sz="2100">
                <a:solidFill>
                  <a:schemeClr val="lt1"/>
                </a:solidFill>
              </a:defRPr>
            </a:lvl1pPr>
            <a:lvl2pPr lvl="1" rtl="0">
              <a:spcBef>
                <a:spcPts val="2100"/>
              </a:spcBef>
              <a:spcAft>
                <a:spcPts val="0"/>
              </a:spcAft>
              <a:buClr>
                <a:schemeClr val="lt1"/>
              </a:buClr>
              <a:buSzPts val="2100"/>
              <a:buNone/>
              <a:defRPr b="1" sz="2100">
                <a:solidFill>
                  <a:schemeClr val="lt1"/>
                </a:solidFill>
              </a:defRPr>
            </a:lvl2pPr>
            <a:lvl3pPr lvl="2" rtl="0">
              <a:spcBef>
                <a:spcPts val="2100"/>
              </a:spcBef>
              <a:spcAft>
                <a:spcPts val="0"/>
              </a:spcAft>
              <a:buClr>
                <a:schemeClr val="lt1"/>
              </a:buClr>
              <a:buSzPts val="2100"/>
              <a:buNone/>
              <a:defRPr b="1" sz="2100">
                <a:solidFill>
                  <a:schemeClr val="lt1"/>
                </a:solidFill>
              </a:defRPr>
            </a:lvl3pPr>
            <a:lvl4pPr lvl="3" rtl="0">
              <a:spcBef>
                <a:spcPts val="2100"/>
              </a:spcBef>
              <a:spcAft>
                <a:spcPts val="0"/>
              </a:spcAft>
              <a:buClr>
                <a:schemeClr val="lt1"/>
              </a:buClr>
              <a:buSzPts val="2100"/>
              <a:buNone/>
              <a:defRPr b="1" sz="2100">
                <a:solidFill>
                  <a:schemeClr val="lt1"/>
                </a:solidFill>
              </a:defRPr>
            </a:lvl4pPr>
            <a:lvl5pPr lvl="4" rtl="0">
              <a:spcBef>
                <a:spcPts val="2100"/>
              </a:spcBef>
              <a:spcAft>
                <a:spcPts val="0"/>
              </a:spcAft>
              <a:buClr>
                <a:schemeClr val="lt1"/>
              </a:buClr>
              <a:buSzPts val="2100"/>
              <a:buNone/>
              <a:defRPr b="1" sz="2100">
                <a:solidFill>
                  <a:schemeClr val="lt1"/>
                </a:solidFill>
              </a:defRPr>
            </a:lvl5pPr>
            <a:lvl6pPr lvl="5" rtl="0">
              <a:spcBef>
                <a:spcPts val="2100"/>
              </a:spcBef>
              <a:spcAft>
                <a:spcPts val="0"/>
              </a:spcAft>
              <a:buClr>
                <a:schemeClr val="lt1"/>
              </a:buClr>
              <a:buSzPts val="2100"/>
              <a:buNone/>
              <a:defRPr b="1" sz="2100">
                <a:solidFill>
                  <a:schemeClr val="lt1"/>
                </a:solidFill>
              </a:defRPr>
            </a:lvl6pPr>
            <a:lvl7pPr lvl="6" rtl="0">
              <a:spcBef>
                <a:spcPts val="2100"/>
              </a:spcBef>
              <a:spcAft>
                <a:spcPts val="0"/>
              </a:spcAft>
              <a:buClr>
                <a:schemeClr val="lt1"/>
              </a:buClr>
              <a:buSzPts val="2100"/>
              <a:buNone/>
              <a:defRPr b="1" sz="2100">
                <a:solidFill>
                  <a:schemeClr val="lt1"/>
                </a:solidFill>
              </a:defRPr>
            </a:lvl7pPr>
            <a:lvl8pPr lvl="7" rtl="0">
              <a:spcBef>
                <a:spcPts val="2100"/>
              </a:spcBef>
              <a:spcAft>
                <a:spcPts val="0"/>
              </a:spcAft>
              <a:buClr>
                <a:schemeClr val="lt1"/>
              </a:buClr>
              <a:buSzPts val="2100"/>
              <a:buNone/>
              <a:defRPr b="1" sz="2100">
                <a:solidFill>
                  <a:schemeClr val="lt1"/>
                </a:solidFill>
              </a:defRPr>
            </a:lvl8pPr>
            <a:lvl9pPr lvl="8" rtl="0">
              <a:spcBef>
                <a:spcPts val="2100"/>
              </a:spcBef>
              <a:spcAft>
                <a:spcPts val="2100"/>
              </a:spcAft>
              <a:buClr>
                <a:schemeClr val="lt1"/>
              </a:buClr>
              <a:buSzPts val="2100"/>
              <a:buNone/>
              <a:defRPr b="1" sz="2100">
                <a:solidFill>
                  <a:schemeClr val="lt1"/>
                </a:solidFill>
              </a:defRPr>
            </a:lvl9pPr>
          </a:lstStyle>
          <a:p/>
        </p:txBody>
      </p:sp>
      <p:sp>
        <p:nvSpPr>
          <p:cNvPr id="100" name="Google Shape;100;p9"/>
          <p:cNvSpPr txBox="1"/>
          <p:nvPr>
            <p:ph type="title"/>
          </p:nvPr>
        </p:nvSpPr>
        <p:spPr>
          <a:xfrm>
            <a:off x="720400" y="1355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lt1"/>
              </a:buClr>
              <a:buSzPts val="4000"/>
              <a:buFont typeface="Aldrich"/>
              <a:buNone/>
              <a:defRPr>
                <a:solidFill>
                  <a:schemeClr val="lt1"/>
                </a:solidFill>
              </a:defRPr>
            </a:lvl1pPr>
            <a:lvl2pPr lvl="1"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p:txBody>
      </p:sp>
      <p:sp>
        <p:nvSpPr>
          <p:cNvPr id="101" name="Google Shape;101;p9"/>
          <p:cNvSpPr txBox="1"/>
          <p:nvPr>
            <p:ph idx="2" type="body"/>
          </p:nvPr>
        </p:nvSpPr>
        <p:spPr>
          <a:xfrm>
            <a:off x="1609650" y="3065350"/>
            <a:ext cx="4907400" cy="3436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02" name="Google Shape;102;p9"/>
          <p:cNvSpPr/>
          <p:nvPr/>
        </p:nvSpPr>
        <p:spPr>
          <a:xfrm flipH="1" rot="-5400000">
            <a:off x="11549750" y="6141313"/>
            <a:ext cx="522900" cy="5229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flipH="1" rot="-5400000">
            <a:off x="10861675" y="6306463"/>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 name="Google Shape;104;p9"/>
          <p:cNvSpPr/>
          <p:nvPr/>
        </p:nvSpPr>
        <p:spPr>
          <a:xfrm flipH="1" rot="-5400000">
            <a:off x="11275525" y="6306463"/>
            <a:ext cx="192600" cy="19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 name="Google Shape;105;p9"/>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106" name="Shape 106"/>
        <p:cNvGrpSpPr/>
        <p:nvPr/>
      </p:nvGrpSpPr>
      <p:grpSpPr>
        <a:xfrm>
          <a:off x="0" y="0"/>
          <a:ext cx="0" cy="0"/>
          <a:chOff x="0" y="0"/>
          <a:chExt cx="0" cy="0"/>
        </a:xfrm>
      </p:grpSpPr>
      <p:sp>
        <p:nvSpPr>
          <p:cNvPr id="107" name="Google Shape;107;p10"/>
          <p:cNvSpPr/>
          <p:nvPr/>
        </p:nvSpPr>
        <p:spPr>
          <a:xfrm>
            <a:off x="6701450" y="5903350"/>
            <a:ext cx="5516700" cy="6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0" y="0"/>
            <a:ext cx="11476500" cy="399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580725" y="610225"/>
            <a:ext cx="11360700" cy="442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0"/>
          <p:cNvCxnSpPr/>
          <p:nvPr/>
        </p:nvCxnSpPr>
        <p:spPr>
          <a:xfrm>
            <a:off x="2352950" y="6302575"/>
            <a:ext cx="4348500" cy="13500"/>
          </a:xfrm>
          <a:prstGeom prst="straightConnector1">
            <a:avLst/>
          </a:prstGeom>
          <a:noFill/>
          <a:ln cap="flat" cmpd="sng" w="19050">
            <a:solidFill>
              <a:schemeClr val="dk1"/>
            </a:solidFill>
            <a:prstDash val="solid"/>
            <a:round/>
            <a:headEnd len="med" w="med" type="none"/>
            <a:tailEnd len="med" w="med" type="none"/>
          </a:ln>
        </p:spPr>
      </p:cxnSp>
      <p:sp>
        <p:nvSpPr>
          <p:cNvPr id="111" name="Google Shape;111;p10"/>
          <p:cNvSpPr/>
          <p:nvPr/>
        </p:nvSpPr>
        <p:spPr>
          <a:xfrm>
            <a:off x="57825" y="3473275"/>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222975" y="278520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 name="Google Shape;113;p10"/>
          <p:cNvSpPr/>
          <p:nvPr/>
        </p:nvSpPr>
        <p:spPr>
          <a:xfrm>
            <a:off x="222975" y="319905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 name="Google Shape;114;p10"/>
          <p:cNvSpPr txBox="1"/>
          <p:nvPr>
            <p:ph type="title"/>
          </p:nvPr>
        </p:nvSpPr>
        <p:spPr>
          <a:xfrm>
            <a:off x="1271850" y="1873525"/>
            <a:ext cx="98730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p:txBody>
      </p:sp>
      <p:sp>
        <p:nvSpPr>
          <p:cNvPr id="115" name="Google Shape;115;p10"/>
          <p:cNvSpPr txBox="1"/>
          <p:nvPr/>
        </p:nvSpPr>
        <p:spPr>
          <a:xfrm>
            <a:off x="491775" y="-228600"/>
            <a:ext cx="1927500" cy="22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0">
                <a:solidFill>
                  <a:schemeClr val="accent2"/>
                </a:solidFill>
                <a:latin typeface="Oswald"/>
                <a:ea typeface="Oswald"/>
                <a:cs typeface="Oswald"/>
                <a:sym typeface="Oswald"/>
              </a:rPr>
              <a:t>“</a:t>
            </a:r>
            <a:endParaRPr sz="30000">
              <a:solidFill>
                <a:schemeClr val="accent2"/>
              </a:solidFill>
              <a:latin typeface="Oswald"/>
              <a:ea typeface="Oswald"/>
              <a:cs typeface="Oswald"/>
              <a:sym typeface="Oswald"/>
            </a:endParaRPr>
          </a:p>
        </p:txBody>
      </p:sp>
      <p:sp>
        <p:nvSpPr>
          <p:cNvPr id="116" name="Google Shape;116;p10"/>
          <p:cNvSpPr txBox="1"/>
          <p:nvPr>
            <p:ph idx="1" type="subTitle"/>
          </p:nvPr>
        </p:nvSpPr>
        <p:spPr>
          <a:xfrm>
            <a:off x="632875" y="57670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Oswald Regular"/>
              <a:buNone/>
              <a:defRPr sz="4000">
                <a:solidFill>
                  <a:schemeClr val="dk1"/>
                </a:solidFill>
                <a:latin typeface="Oswald Regular"/>
                <a:ea typeface="Oswald Regular"/>
                <a:cs typeface="Oswald Regular"/>
                <a:sym typeface="Oswald Regular"/>
              </a:defRPr>
            </a:lvl1pPr>
            <a:lvl2pPr lvl="1">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1pPr>
            <a:lvl2pPr indent="-349250" lvl="1" marL="9144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indent="-349250" lvl="2" marL="13716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indent="-349250" lvl="3" marL="18288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indent="-349250" lvl="4" marL="22860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indent="-349250" lvl="5" marL="27432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indent="-349250" lvl="6" marL="32004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indent="-349250" lvl="7" marL="36576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indent="-349250" lvl="8" marL="4114800">
              <a:lnSpc>
                <a:spcPct val="115000"/>
              </a:lnSpc>
              <a:spcBef>
                <a:spcPts val="2100"/>
              </a:spcBef>
              <a:spcAft>
                <a:spcPts val="2100"/>
              </a:spcAft>
              <a:buClr>
                <a:schemeClr val="dk2"/>
              </a:buClr>
              <a:buSzPts val="1900"/>
              <a:buFont typeface="Open Sans"/>
              <a:buChar char="■"/>
              <a:defRPr sz="1900">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52.png"/><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s://nodejs.org/j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3.png"/><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localhost:808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localhost:3000/detectIntent?sessionId=%E3%80%87%E3%80%87&amp;inputMessage=%E3%80%87%E3%80%87" TargetMode="External"/><Relationship Id="rId4" Type="http://schemas.openxmlformats.org/officeDocument/2006/relationships/hyperlink" Target="http://localhost:3000/detectIntent?sessionId=%E3%80%87%E3%80%87&amp;inputMessage=%E3%80%87%E3%80%87"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hyperlink" Target="https://developer.mozilla.org/ja/docs/Web/API/SpeechRecognition#browser_compatibility" TargetMode="External"/><Relationship Id="rId4" Type="http://schemas.openxmlformats.org/officeDocument/2006/relationships/hyperlink" Target="https://developer.mozilla.org/ja/docs/Web/API/SpeechSynthesis#browser_compatibilit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2700200" y="2198400"/>
            <a:ext cx="91275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 sz="6000">
                <a:latin typeface="Oswald"/>
                <a:ea typeface="Oswald"/>
                <a:cs typeface="Oswald"/>
                <a:sym typeface="Oswald"/>
              </a:rPr>
              <a:t>音声による自動受付案内システム開発入門</a:t>
            </a:r>
            <a:endParaRPr b="1" sz="6000">
              <a:latin typeface="Oswald"/>
              <a:ea typeface="Oswald"/>
              <a:cs typeface="Oswald"/>
              <a:sym typeface="Oswald"/>
            </a:endParaRPr>
          </a:p>
        </p:txBody>
      </p:sp>
      <p:sp>
        <p:nvSpPr>
          <p:cNvPr id="264" name="Google Shape;264;p22"/>
          <p:cNvSpPr txBox="1"/>
          <p:nvPr/>
        </p:nvSpPr>
        <p:spPr>
          <a:xfrm>
            <a:off x="1940000" y="965475"/>
            <a:ext cx="106479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500">
                <a:solidFill>
                  <a:schemeClr val="dk1"/>
                </a:solidFill>
                <a:latin typeface="Oswald Regular"/>
                <a:ea typeface="Oswald Regular"/>
                <a:cs typeface="Oswald Regular"/>
                <a:sym typeface="Oswald Regular"/>
              </a:rPr>
              <a:t>AIで接触機会を減らす！</a:t>
            </a:r>
            <a:endParaRPr sz="5500">
              <a:solidFill>
                <a:schemeClr val="dk1"/>
              </a:solidFill>
              <a:latin typeface="Oswald Regular"/>
              <a:ea typeface="Oswald Regular"/>
              <a:cs typeface="Oswald Regular"/>
              <a:sym typeface="Oswald Regular"/>
            </a:endParaRPr>
          </a:p>
        </p:txBody>
      </p:sp>
      <p:pic>
        <p:nvPicPr>
          <p:cNvPr id="265" name="Google Shape;265;p22"/>
          <p:cNvPicPr preferRelativeResize="0"/>
          <p:nvPr/>
        </p:nvPicPr>
        <p:blipFill>
          <a:blip r:embed="rId3">
            <a:alphaModFix/>
          </a:blip>
          <a:stretch>
            <a:fillRect/>
          </a:stretch>
        </p:blipFill>
        <p:spPr>
          <a:xfrm>
            <a:off x="-789814" y="2918075"/>
            <a:ext cx="5896315" cy="3316675"/>
          </a:xfrm>
          <a:prstGeom prst="rect">
            <a:avLst/>
          </a:prstGeom>
          <a:noFill/>
          <a:ln>
            <a:noFill/>
          </a:ln>
        </p:spPr>
      </p:pic>
      <p:sp>
        <p:nvSpPr>
          <p:cNvPr id="266" name="Google Shape;266;p22"/>
          <p:cNvSpPr txBox="1"/>
          <p:nvPr>
            <p:ph idx="1" type="subTitle"/>
          </p:nvPr>
        </p:nvSpPr>
        <p:spPr>
          <a:xfrm>
            <a:off x="585200" y="5867700"/>
            <a:ext cx="113799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Hisashige Takahashi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1"/>
          <p:cNvSpPr txBox="1"/>
          <p:nvPr>
            <p:ph type="title"/>
          </p:nvPr>
        </p:nvSpPr>
        <p:spPr>
          <a:xfrm>
            <a:off x="720400" y="414150"/>
            <a:ext cx="4560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latin typeface="Oswald"/>
                <a:ea typeface="Oswald"/>
                <a:cs typeface="Oswald"/>
                <a:sym typeface="Oswald"/>
              </a:rPr>
              <a:t>導入メリット</a:t>
            </a:r>
            <a:endParaRPr b="1">
              <a:latin typeface="Oswald"/>
              <a:ea typeface="Oswald"/>
              <a:cs typeface="Oswald"/>
              <a:sym typeface="Oswald"/>
            </a:endParaRPr>
          </a:p>
        </p:txBody>
      </p:sp>
      <p:sp>
        <p:nvSpPr>
          <p:cNvPr id="352" name="Google Shape;352;p31"/>
          <p:cNvSpPr/>
          <p:nvPr/>
        </p:nvSpPr>
        <p:spPr>
          <a:xfrm>
            <a:off x="1231799" y="1443225"/>
            <a:ext cx="4282500" cy="5188500"/>
          </a:xfrm>
          <a:prstGeom prst="roundRect">
            <a:avLst>
              <a:gd fmla="val 4677" name="adj"/>
            </a:avLst>
          </a:prstGeom>
          <a:solidFill>
            <a:srgbClr val="FFFFF7"/>
          </a:solidFill>
          <a:ln>
            <a:noFill/>
          </a:ln>
          <a:effectLst>
            <a:outerShdw blurRad="355600" sx="104000" rotWithShape="0" algn="ctr" sy="104000">
              <a:srgbClr val="000000">
                <a:alpha val="58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3" name="Google Shape;353;p31"/>
          <p:cNvSpPr txBox="1"/>
          <p:nvPr/>
        </p:nvSpPr>
        <p:spPr>
          <a:xfrm>
            <a:off x="3357654" y="2229350"/>
            <a:ext cx="1632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00"/>
              <a:t>導入</a:t>
            </a:r>
            <a:r>
              <a:rPr b="1" lang="en" sz="1800">
                <a:solidFill>
                  <a:srgbClr val="000000"/>
                </a:solidFill>
                <a:latin typeface="Arial"/>
                <a:ea typeface="Arial"/>
                <a:cs typeface="Arial"/>
                <a:sym typeface="Arial"/>
              </a:rPr>
              <a:t>企業様</a:t>
            </a:r>
            <a:endParaRPr/>
          </a:p>
        </p:txBody>
      </p:sp>
      <p:cxnSp>
        <p:nvCxnSpPr>
          <p:cNvPr id="354" name="Google Shape;354;p31"/>
          <p:cNvCxnSpPr/>
          <p:nvPr/>
        </p:nvCxnSpPr>
        <p:spPr>
          <a:xfrm>
            <a:off x="2412823" y="3267044"/>
            <a:ext cx="1776600" cy="0"/>
          </a:xfrm>
          <a:prstGeom prst="straightConnector1">
            <a:avLst/>
          </a:prstGeom>
          <a:noFill/>
          <a:ln cap="flat" cmpd="sng" w="9525">
            <a:solidFill>
              <a:srgbClr val="757070"/>
            </a:solidFill>
            <a:prstDash val="solid"/>
            <a:miter lim="800000"/>
            <a:headEnd len="sm" w="sm" type="none"/>
            <a:tailEnd len="sm" w="sm" type="none"/>
          </a:ln>
        </p:spPr>
      </p:cxnSp>
      <p:sp>
        <p:nvSpPr>
          <p:cNvPr id="355" name="Google Shape;355;p31"/>
          <p:cNvSpPr txBox="1"/>
          <p:nvPr/>
        </p:nvSpPr>
        <p:spPr>
          <a:xfrm>
            <a:off x="1690360" y="3550050"/>
            <a:ext cx="3745500" cy="2021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 sz="1600">
                <a:solidFill>
                  <a:srgbClr val="000000"/>
                </a:solidFill>
                <a:latin typeface="Calibri"/>
                <a:ea typeface="Calibri"/>
                <a:cs typeface="Calibri"/>
                <a:sym typeface="Calibri"/>
              </a:rPr>
              <a:t>対応時間が制限されないことによる顧客満足度の向上</a:t>
            </a:r>
            <a:endParaRPr sz="1600">
              <a:solidFill>
                <a:srgbClr val="000000"/>
              </a:solidFill>
              <a:latin typeface="Calibri"/>
              <a:ea typeface="Calibri"/>
              <a:cs typeface="Calibri"/>
              <a:sym typeface="Calibri"/>
            </a:endParaRPr>
          </a:p>
          <a:p>
            <a:pPr indent="0" lvl="0" marL="0" marR="0" rtl="0" algn="l">
              <a:lnSpc>
                <a:spcPct val="150000"/>
              </a:lnSpc>
              <a:spcBef>
                <a:spcPts val="800"/>
              </a:spcBef>
              <a:spcAft>
                <a:spcPts val="0"/>
              </a:spcAft>
              <a:buNone/>
            </a:pPr>
            <a:r>
              <a:rPr lang="en" sz="1600">
                <a:solidFill>
                  <a:srgbClr val="000000"/>
                </a:solidFill>
                <a:latin typeface="Calibri"/>
                <a:ea typeface="Calibri"/>
                <a:cs typeface="Calibri"/>
                <a:sym typeface="Calibri"/>
              </a:rPr>
              <a:t>オペレーターのリソース削減による</a:t>
            </a:r>
            <a:r>
              <a:rPr b="1" lang="en" sz="1600">
                <a:solidFill>
                  <a:srgbClr val="000000"/>
                </a:solidFill>
                <a:latin typeface="Calibri"/>
                <a:ea typeface="Calibri"/>
                <a:cs typeface="Calibri"/>
                <a:sym typeface="Calibri"/>
              </a:rPr>
              <a:t>業務効率化</a:t>
            </a:r>
            <a:endParaRPr b="1" sz="1600">
              <a:solidFill>
                <a:srgbClr val="000000"/>
              </a:solidFill>
              <a:latin typeface="Calibri"/>
              <a:ea typeface="Calibri"/>
              <a:cs typeface="Calibri"/>
              <a:sym typeface="Calibri"/>
            </a:endParaRPr>
          </a:p>
          <a:p>
            <a:pPr indent="0" lvl="0" marL="0" marR="0" rtl="0" algn="l">
              <a:lnSpc>
                <a:spcPct val="150000"/>
              </a:lnSpc>
              <a:spcBef>
                <a:spcPts val="800"/>
              </a:spcBef>
              <a:spcAft>
                <a:spcPts val="0"/>
              </a:spcAft>
              <a:buNone/>
            </a:pPr>
            <a:r>
              <a:rPr lang="en" sz="1600">
                <a:solidFill>
                  <a:srgbClr val="000000"/>
                </a:solidFill>
                <a:latin typeface="Calibri"/>
                <a:ea typeface="Calibri"/>
                <a:cs typeface="Calibri"/>
                <a:sym typeface="Calibri"/>
              </a:rPr>
              <a:t>ログの保存によるユーザー情報の活用</a:t>
            </a:r>
            <a:endParaRPr/>
          </a:p>
        </p:txBody>
      </p:sp>
      <p:sp>
        <p:nvSpPr>
          <p:cNvPr id="356" name="Google Shape;356;p31"/>
          <p:cNvSpPr/>
          <p:nvPr/>
        </p:nvSpPr>
        <p:spPr>
          <a:xfrm>
            <a:off x="6061164" y="1443225"/>
            <a:ext cx="4282500" cy="5188500"/>
          </a:xfrm>
          <a:prstGeom prst="roundRect">
            <a:avLst>
              <a:gd fmla="val 4677" name="adj"/>
            </a:avLst>
          </a:prstGeom>
          <a:solidFill>
            <a:srgbClr val="FFFFF7"/>
          </a:solidFill>
          <a:ln>
            <a:noFill/>
          </a:ln>
          <a:effectLst>
            <a:outerShdw blurRad="355600" sx="104000" rotWithShape="0" algn="ctr" sy="104000">
              <a:srgbClr val="000000">
                <a:alpha val="58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7" name="Google Shape;357;p31"/>
          <p:cNvSpPr txBox="1"/>
          <p:nvPr/>
        </p:nvSpPr>
        <p:spPr>
          <a:xfrm>
            <a:off x="8187007" y="2229352"/>
            <a:ext cx="1373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00">
                <a:solidFill>
                  <a:srgbClr val="000000"/>
                </a:solidFill>
                <a:latin typeface="Arial"/>
                <a:ea typeface="Arial"/>
                <a:cs typeface="Arial"/>
                <a:sym typeface="Arial"/>
              </a:rPr>
              <a:t>ユーザー</a:t>
            </a:r>
            <a:endParaRPr/>
          </a:p>
        </p:txBody>
      </p:sp>
      <p:cxnSp>
        <p:nvCxnSpPr>
          <p:cNvPr id="358" name="Google Shape;358;p31"/>
          <p:cNvCxnSpPr/>
          <p:nvPr/>
        </p:nvCxnSpPr>
        <p:spPr>
          <a:xfrm>
            <a:off x="7242188" y="3267044"/>
            <a:ext cx="1776600" cy="0"/>
          </a:xfrm>
          <a:prstGeom prst="straightConnector1">
            <a:avLst/>
          </a:prstGeom>
          <a:noFill/>
          <a:ln cap="flat" cmpd="sng" w="9525">
            <a:solidFill>
              <a:srgbClr val="757070"/>
            </a:solidFill>
            <a:prstDash val="solid"/>
            <a:miter lim="800000"/>
            <a:headEnd len="sm" w="sm" type="none"/>
            <a:tailEnd len="sm" w="sm" type="none"/>
          </a:ln>
        </p:spPr>
      </p:cxnSp>
      <p:sp>
        <p:nvSpPr>
          <p:cNvPr id="359" name="Google Shape;359;p31"/>
          <p:cNvSpPr txBox="1"/>
          <p:nvPr/>
        </p:nvSpPr>
        <p:spPr>
          <a:xfrm>
            <a:off x="6531705" y="3566338"/>
            <a:ext cx="3825900" cy="1652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600">
                <a:solidFill>
                  <a:srgbClr val="000000"/>
                </a:solidFill>
                <a:latin typeface="Calibri"/>
                <a:ea typeface="Calibri"/>
                <a:cs typeface="Calibri"/>
                <a:sym typeface="Calibri"/>
              </a:rPr>
              <a:t>いつでも</a:t>
            </a:r>
            <a:r>
              <a:rPr lang="en" sz="1600">
                <a:solidFill>
                  <a:srgbClr val="000000"/>
                </a:solidFill>
                <a:latin typeface="Calibri"/>
                <a:ea typeface="Calibri"/>
                <a:cs typeface="Calibri"/>
                <a:sym typeface="Calibri"/>
              </a:rPr>
              <a:t>お問い合わせができる</a:t>
            </a:r>
            <a:endParaRPr sz="1600">
              <a:solidFill>
                <a:srgbClr val="000000"/>
              </a:solidFill>
              <a:latin typeface="Calibri"/>
              <a:ea typeface="Calibri"/>
              <a:cs typeface="Calibri"/>
              <a:sym typeface="Calibri"/>
            </a:endParaRPr>
          </a:p>
          <a:p>
            <a:pPr indent="0" lvl="0" marL="0" marR="0" rtl="0" algn="l">
              <a:lnSpc>
                <a:spcPct val="150000"/>
              </a:lnSpc>
              <a:spcBef>
                <a:spcPts val="800"/>
              </a:spcBef>
              <a:spcAft>
                <a:spcPts val="0"/>
              </a:spcAft>
              <a:buNone/>
            </a:pPr>
            <a:r>
              <a:rPr lang="en" sz="1600">
                <a:solidFill>
                  <a:srgbClr val="000000"/>
                </a:solidFill>
                <a:latin typeface="Calibri"/>
                <a:ea typeface="Calibri"/>
                <a:cs typeface="Calibri"/>
                <a:sym typeface="Calibri"/>
              </a:rPr>
              <a:t>問い合わせの待ち時間の軽減</a:t>
            </a:r>
            <a:endParaRPr sz="1600">
              <a:solidFill>
                <a:srgbClr val="000000"/>
              </a:solidFill>
              <a:latin typeface="Calibri"/>
              <a:ea typeface="Calibri"/>
              <a:cs typeface="Calibri"/>
              <a:sym typeface="Calibri"/>
            </a:endParaRPr>
          </a:p>
          <a:p>
            <a:pPr indent="0" lvl="0" marL="0" marR="0" rtl="0" algn="l">
              <a:lnSpc>
                <a:spcPct val="150000"/>
              </a:lnSpc>
              <a:spcBef>
                <a:spcPts val="800"/>
              </a:spcBef>
              <a:spcAft>
                <a:spcPts val="0"/>
              </a:spcAft>
              <a:buNone/>
            </a:pPr>
            <a:r>
              <a:rPr lang="en" sz="1600">
                <a:solidFill>
                  <a:srgbClr val="000000"/>
                </a:solidFill>
                <a:latin typeface="Calibri"/>
                <a:ea typeface="Calibri"/>
                <a:cs typeface="Calibri"/>
                <a:sym typeface="Calibri"/>
              </a:rPr>
              <a:t>オペレーターに聞くより、問い合わせの心理的コストが下がる</a:t>
            </a:r>
            <a:endParaRPr/>
          </a:p>
        </p:txBody>
      </p:sp>
      <p:pic>
        <p:nvPicPr>
          <p:cNvPr descr="挿絵, 部屋 が含まれている画像&#10;&#10;自動的に生成された説明" id="360" name="Google Shape;360;p31"/>
          <p:cNvPicPr preferRelativeResize="0"/>
          <p:nvPr/>
        </p:nvPicPr>
        <p:blipFill rotWithShape="1">
          <a:blip r:embed="rId3">
            <a:alphaModFix/>
          </a:blip>
          <a:srcRect b="0" l="0" r="0" t="0"/>
          <a:stretch/>
        </p:blipFill>
        <p:spPr>
          <a:xfrm>
            <a:off x="2040798" y="1915254"/>
            <a:ext cx="1019755" cy="1040800"/>
          </a:xfrm>
          <a:prstGeom prst="rect">
            <a:avLst/>
          </a:prstGeom>
          <a:noFill/>
          <a:ln>
            <a:noFill/>
          </a:ln>
        </p:spPr>
      </p:pic>
      <p:pic>
        <p:nvPicPr>
          <p:cNvPr descr="時計, コンピュータ, シャツ が含まれている画像&#10;&#10;自動的に生成された説明" id="361" name="Google Shape;361;p31"/>
          <p:cNvPicPr preferRelativeResize="0"/>
          <p:nvPr/>
        </p:nvPicPr>
        <p:blipFill rotWithShape="1">
          <a:blip r:embed="rId4">
            <a:alphaModFix/>
          </a:blip>
          <a:srcRect b="0" l="0" r="0" t="0"/>
          <a:stretch/>
        </p:blipFill>
        <p:spPr>
          <a:xfrm>
            <a:off x="6878567" y="1932802"/>
            <a:ext cx="1016302" cy="1037276"/>
          </a:xfrm>
          <a:prstGeom prst="rect">
            <a:avLst/>
          </a:prstGeom>
          <a:noFill/>
          <a:ln>
            <a:noFill/>
          </a:ln>
        </p:spPr>
      </p:pic>
      <p:pic>
        <p:nvPicPr>
          <p:cNvPr id="362" name="Google Shape;362;p31"/>
          <p:cNvPicPr preferRelativeResize="0"/>
          <p:nvPr/>
        </p:nvPicPr>
        <p:blipFill rotWithShape="1">
          <a:blip r:embed="rId5">
            <a:alphaModFix/>
          </a:blip>
          <a:srcRect b="0" l="0" r="0" t="0"/>
          <a:stretch/>
        </p:blipFill>
        <p:spPr>
          <a:xfrm rot="10800000">
            <a:off x="1472825" y="3566339"/>
            <a:ext cx="217513" cy="222000"/>
          </a:xfrm>
          <a:prstGeom prst="rect">
            <a:avLst/>
          </a:prstGeom>
          <a:noFill/>
          <a:ln>
            <a:noFill/>
          </a:ln>
        </p:spPr>
      </p:pic>
      <p:pic>
        <p:nvPicPr>
          <p:cNvPr id="363" name="Google Shape;363;p31"/>
          <p:cNvPicPr preferRelativeResize="0"/>
          <p:nvPr/>
        </p:nvPicPr>
        <p:blipFill rotWithShape="1">
          <a:blip r:embed="rId5">
            <a:alphaModFix/>
          </a:blip>
          <a:srcRect b="0" l="0" r="0" t="0"/>
          <a:stretch/>
        </p:blipFill>
        <p:spPr>
          <a:xfrm rot="10800000">
            <a:off x="1472825" y="4422736"/>
            <a:ext cx="217513" cy="222000"/>
          </a:xfrm>
          <a:prstGeom prst="rect">
            <a:avLst/>
          </a:prstGeom>
          <a:noFill/>
          <a:ln>
            <a:noFill/>
          </a:ln>
        </p:spPr>
      </p:pic>
      <p:pic>
        <p:nvPicPr>
          <p:cNvPr id="364" name="Google Shape;364;p31"/>
          <p:cNvPicPr preferRelativeResize="0"/>
          <p:nvPr/>
        </p:nvPicPr>
        <p:blipFill rotWithShape="1">
          <a:blip r:embed="rId5">
            <a:alphaModFix/>
          </a:blip>
          <a:srcRect b="0" l="0" r="0" t="0"/>
          <a:stretch/>
        </p:blipFill>
        <p:spPr>
          <a:xfrm rot="10800000">
            <a:off x="1472825" y="5279088"/>
            <a:ext cx="217513" cy="222000"/>
          </a:xfrm>
          <a:prstGeom prst="rect">
            <a:avLst/>
          </a:prstGeom>
          <a:noFill/>
          <a:ln>
            <a:noFill/>
          </a:ln>
        </p:spPr>
      </p:pic>
      <p:pic>
        <p:nvPicPr>
          <p:cNvPr id="365" name="Google Shape;365;p31"/>
          <p:cNvPicPr preferRelativeResize="0"/>
          <p:nvPr/>
        </p:nvPicPr>
        <p:blipFill rotWithShape="1">
          <a:blip r:embed="rId5">
            <a:alphaModFix/>
          </a:blip>
          <a:srcRect b="0" l="0" r="0" t="0"/>
          <a:stretch/>
        </p:blipFill>
        <p:spPr>
          <a:xfrm rot="10800000">
            <a:off x="6272004" y="3649030"/>
            <a:ext cx="217513" cy="222000"/>
          </a:xfrm>
          <a:prstGeom prst="rect">
            <a:avLst/>
          </a:prstGeom>
          <a:noFill/>
          <a:ln>
            <a:noFill/>
          </a:ln>
        </p:spPr>
      </p:pic>
      <p:pic>
        <p:nvPicPr>
          <p:cNvPr id="366" name="Google Shape;366;p31"/>
          <p:cNvPicPr preferRelativeResize="0"/>
          <p:nvPr/>
        </p:nvPicPr>
        <p:blipFill rotWithShape="1">
          <a:blip r:embed="rId5">
            <a:alphaModFix/>
          </a:blip>
          <a:srcRect b="0" l="0" r="0" t="0"/>
          <a:stretch/>
        </p:blipFill>
        <p:spPr>
          <a:xfrm rot="10800000">
            <a:off x="6272004" y="4122407"/>
            <a:ext cx="217513" cy="222000"/>
          </a:xfrm>
          <a:prstGeom prst="rect">
            <a:avLst/>
          </a:prstGeom>
          <a:noFill/>
          <a:ln>
            <a:noFill/>
          </a:ln>
        </p:spPr>
      </p:pic>
      <p:pic>
        <p:nvPicPr>
          <p:cNvPr id="367" name="Google Shape;367;p31"/>
          <p:cNvPicPr preferRelativeResize="0"/>
          <p:nvPr/>
        </p:nvPicPr>
        <p:blipFill rotWithShape="1">
          <a:blip r:embed="rId5">
            <a:alphaModFix/>
          </a:blip>
          <a:srcRect b="0" l="0" r="0" t="0"/>
          <a:stretch/>
        </p:blipFill>
        <p:spPr>
          <a:xfrm rot="10800000">
            <a:off x="6272004" y="4595767"/>
            <a:ext cx="217513" cy="22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latin typeface="Oswald"/>
                <a:ea typeface="Oswald"/>
                <a:cs typeface="Oswald"/>
                <a:sym typeface="Oswald"/>
              </a:rPr>
              <a:t>回答までの流れ</a:t>
            </a:r>
            <a:endParaRPr b="1">
              <a:latin typeface="Oswald"/>
              <a:ea typeface="Oswald"/>
              <a:cs typeface="Oswald"/>
              <a:sym typeface="Oswald"/>
            </a:endParaRPr>
          </a:p>
        </p:txBody>
      </p:sp>
      <p:sp>
        <p:nvSpPr>
          <p:cNvPr id="373" name="Google Shape;373;p32"/>
          <p:cNvSpPr/>
          <p:nvPr/>
        </p:nvSpPr>
        <p:spPr>
          <a:xfrm>
            <a:off x="5787968" y="3485251"/>
            <a:ext cx="5252700" cy="1432500"/>
          </a:xfrm>
          <a:prstGeom prst="rect">
            <a:avLst/>
          </a:prstGeom>
          <a:solidFill>
            <a:srgbClr val="FFFFFF">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4" name="Google Shape;374;p32"/>
          <p:cNvSpPr/>
          <p:nvPr/>
        </p:nvSpPr>
        <p:spPr>
          <a:xfrm>
            <a:off x="5787968" y="5172097"/>
            <a:ext cx="5252700" cy="1443300"/>
          </a:xfrm>
          <a:prstGeom prst="rect">
            <a:avLst/>
          </a:prstGeom>
          <a:solidFill>
            <a:srgbClr val="FFFFFF">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5" name="Google Shape;375;p32"/>
          <p:cNvSpPr txBox="1"/>
          <p:nvPr/>
        </p:nvSpPr>
        <p:spPr>
          <a:xfrm>
            <a:off x="5956946" y="3519073"/>
            <a:ext cx="4645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 sz="1800">
                <a:solidFill>
                  <a:srgbClr val="000000"/>
                </a:solidFill>
                <a:latin typeface="Calibri"/>
                <a:ea typeface="Calibri"/>
                <a:cs typeface="Calibri"/>
                <a:sym typeface="Calibri"/>
              </a:rPr>
              <a:t>❷  チャットボットはあらかじめ登録してあるシナリオの中から、適切な応答を探し出します</a:t>
            </a:r>
            <a:endParaRPr/>
          </a:p>
        </p:txBody>
      </p:sp>
      <p:sp>
        <p:nvSpPr>
          <p:cNvPr id="376" name="Google Shape;376;p32"/>
          <p:cNvSpPr txBox="1"/>
          <p:nvPr/>
        </p:nvSpPr>
        <p:spPr>
          <a:xfrm>
            <a:off x="5921930" y="5291180"/>
            <a:ext cx="47151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 sz="1800">
                <a:solidFill>
                  <a:srgbClr val="000000"/>
                </a:solidFill>
                <a:latin typeface="Calibri"/>
                <a:ea typeface="Calibri"/>
                <a:cs typeface="Calibri"/>
                <a:sym typeface="Calibri"/>
              </a:rPr>
              <a:t>❸  チャットボットは応答をユーザーに返します</a:t>
            </a:r>
            <a:endParaRPr/>
          </a:p>
        </p:txBody>
      </p:sp>
      <p:sp>
        <p:nvSpPr>
          <p:cNvPr id="377" name="Google Shape;377;p32"/>
          <p:cNvSpPr/>
          <p:nvPr/>
        </p:nvSpPr>
        <p:spPr>
          <a:xfrm>
            <a:off x="5787968" y="1804689"/>
            <a:ext cx="5252700" cy="1448100"/>
          </a:xfrm>
          <a:prstGeom prst="rect">
            <a:avLst/>
          </a:prstGeom>
          <a:solidFill>
            <a:srgbClr val="FFFFFF">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8" name="Google Shape;378;p32"/>
          <p:cNvSpPr txBox="1"/>
          <p:nvPr/>
        </p:nvSpPr>
        <p:spPr>
          <a:xfrm>
            <a:off x="5907143" y="2053381"/>
            <a:ext cx="4614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000000"/>
                </a:solidFill>
                <a:latin typeface="Calibri"/>
                <a:ea typeface="Calibri"/>
                <a:cs typeface="Calibri"/>
                <a:sym typeface="Calibri"/>
              </a:rPr>
              <a:t>❶  ユーザーがチャットボットに質問をします</a:t>
            </a:r>
            <a:endParaRPr/>
          </a:p>
        </p:txBody>
      </p:sp>
      <p:sp>
        <p:nvSpPr>
          <p:cNvPr id="379" name="Google Shape;379;p32"/>
          <p:cNvSpPr/>
          <p:nvPr/>
        </p:nvSpPr>
        <p:spPr>
          <a:xfrm>
            <a:off x="3604512" y="1804690"/>
            <a:ext cx="2168100" cy="144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0" name="Google Shape;380;p32"/>
          <p:cNvSpPr/>
          <p:nvPr/>
        </p:nvSpPr>
        <p:spPr>
          <a:xfrm>
            <a:off x="3604512" y="3479394"/>
            <a:ext cx="2168100" cy="1450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1" name="Google Shape;381;p32"/>
          <p:cNvSpPr/>
          <p:nvPr/>
        </p:nvSpPr>
        <p:spPr>
          <a:xfrm>
            <a:off x="3604512" y="5172098"/>
            <a:ext cx="2168100" cy="1456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382" name="Google Shape;382;p32"/>
          <p:cNvPicPr preferRelativeResize="0"/>
          <p:nvPr/>
        </p:nvPicPr>
        <p:blipFill rotWithShape="1">
          <a:blip r:embed="rId3">
            <a:alphaModFix/>
          </a:blip>
          <a:srcRect b="0" l="0" r="0" t="0"/>
          <a:stretch/>
        </p:blipFill>
        <p:spPr>
          <a:xfrm>
            <a:off x="3380900" y="4991658"/>
            <a:ext cx="2628143" cy="1772242"/>
          </a:xfrm>
          <a:prstGeom prst="rect">
            <a:avLst/>
          </a:prstGeom>
          <a:noFill/>
          <a:ln>
            <a:noFill/>
          </a:ln>
        </p:spPr>
      </p:pic>
      <p:pic>
        <p:nvPicPr>
          <p:cNvPr descr="屋内, 画面, モニター, コンピュータ が含まれている画像&#10;&#10;自動的に生成された説明" id="383" name="Google Shape;383;p32"/>
          <p:cNvPicPr preferRelativeResize="0"/>
          <p:nvPr/>
        </p:nvPicPr>
        <p:blipFill rotWithShape="1">
          <a:blip r:embed="rId4">
            <a:alphaModFix/>
          </a:blip>
          <a:srcRect b="0" l="0" r="0" t="0"/>
          <a:stretch/>
        </p:blipFill>
        <p:spPr>
          <a:xfrm>
            <a:off x="3644140" y="3481213"/>
            <a:ext cx="2131397" cy="1437270"/>
          </a:xfrm>
          <a:prstGeom prst="rect">
            <a:avLst/>
          </a:prstGeom>
          <a:noFill/>
          <a:ln>
            <a:noFill/>
          </a:ln>
        </p:spPr>
      </p:pic>
      <p:pic>
        <p:nvPicPr>
          <p:cNvPr id="384" name="Google Shape;384;p32"/>
          <p:cNvPicPr preferRelativeResize="0"/>
          <p:nvPr/>
        </p:nvPicPr>
        <p:blipFill rotWithShape="1">
          <a:blip r:embed="rId5">
            <a:alphaModFix/>
          </a:blip>
          <a:srcRect b="0" l="0" r="0" t="0"/>
          <a:stretch/>
        </p:blipFill>
        <p:spPr>
          <a:xfrm>
            <a:off x="3329950" y="1603650"/>
            <a:ext cx="2598431" cy="17522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11669100" y="0"/>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11834250" y="67425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2" name="Google Shape;392;p33"/>
          <p:cNvSpPr/>
          <p:nvPr/>
        </p:nvSpPr>
        <p:spPr>
          <a:xfrm>
            <a:off x="11834250" y="108810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393" name="Google Shape;393;p33"/>
          <p:cNvCxnSpPr/>
          <p:nvPr/>
        </p:nvCxnSpPr>
        <p:spPr>
          <a:xfrm>
            <a:off x="11926050" y="1582475"/>
            <a:ext cx="4500" cy="2834700"/>
          </a:xfrm>
          <a:prstGeom prst="straightConnector1">
            <a:avLst/>
          </a:prstGeom>
          <a:noFill/>
          <a:ln cap="flat" cmpd="sng" w="19050">
            <a:solidFill>
              <a:schemeClr val="lt1"/>
            </a:solidFill>
            <a:prstDash val="solid"/>
            <a:round/>
            <a:headEnd len="med" w="med" type="none"/>
            <a:tailEnd len="med" w="med" type="none"/>
          </a:ln>
        </p:spPr>
      </p:cxnSp>
      <p:sp>
        <p:nvSpPr>
          <p:cNvPr id="394" name="Google Shape;394;p33"/>
          <p:cNvSpPr/>
          <p:nvPr/>
        </p:nvSpPr>
        <p:spPr>
          <a:xfrm>
            <a:off x="1085000" y="252550"/>
            <a:ext cx="10174500" cy="5177700"/>
          </a:xfrm>
          <a:prstGeom prst="roundRect">
            <a:avLst>
              <a:gd fmla="val 4948" name="adj"/>
            </a:avLst>
          </a:prstGeom>
          <a:solidFill>
            <a:srgbClr val="FFC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sp>
        <p:nvSpPr>
          <p:cNvPr id="395" name="Google Shape;395;p33"/>
          <p:cNvSpPr/>
          <p:nvPr/>
        </p:nvSpPr>
        <p:spPr>
          <a:xfrm>
            <a:off x="1342545" y="506547"/>
            <a:ext cx="4567200" cy="2236200"/>
          </a:xfrm>
          <a:prstGeom prst="roundRect">
            <a:avLst>
              <a:gd fmla="val 537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3"/>
          <p:cNvSpPr/>
          <p:nvPr/>
        </p:nvSpPr>
        <p:spPr>
          <a:xfrm>
            <a:off x="1342545" y="2959355"/>
            <a:ext cx="4567200" cy="2236200"/>
          </a:xfrm>
          <a:prstGeom prst="roundRect">
            <a:avLst>
              <a:gd fmla="val 537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3"/>
          <p:cNvSpPr/>
          <p:nvPr/>
        </p:nvSpPr>
        <p:spPr>
          <a:xfrm>
            <a:off x="6428578" y="506547"/>
            <a:ext cx="4567200" cy="2236200"/>
          </a:xfrm>
          <a:prstGeom prst="roundRect">
            <a:avLst>
              <a:gd fmla="val 537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3"/>
          <p:cNvSpPr/>
          <p:nvPr/>
        </p:nvSpPr>
        <p:spPr>
          <a:xfrm>
            <a:off x="6428578" y="2959355"/>
            <a:ext cx="4567200" cy="2236200"/>
          </a:xfrm>
          <a:prstGeom prst="roundRect">
            <a:avLst>
              <a:gd fmla="val 537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9" name="Google Shape;399;p33"/>
          <p:cNvGrpSpPr/>
          <p:nvPr/>
        </p:nvGrpSpPr>
        <p:grpSpPr>
          <a:xfrm>
            <a:off x="1529456" y="932123"/>
            <a:ext cx="4024019" cy="1598138"/>
            <a:chOff x="-1789798" y="2060833"/>
            <a:chExt cx="11036805" cy="4172683"/>
          </a:xfrm>
        </p:grpSpPr>
        <p:sp>
          <p:nvSpPr>
            <p:cNvPr id="400" name="Google Shape;400;p33"/>
            <p:cNvSpPr/>
            <p:nvPr/>
          </p:nvSpPr>
          <p:spPr>
            <a:xfrm>
              <a:off x="6153086" y="2060833"/>
              <a:ext cx="2743200" cy="3491400"/>
            </a:xfrm>
            <a:prstGeom prst="rect">
              <a:avLst/>
            </a:prstGeom>
            <a:solidFill>
              <a:srgbClr val="FFFFFF"/>
            </a:solidFill>
            <a:ln cap="flat" cmpd="sng" w="762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descr="挿絵 が含まれている画像&#10;&#10;自動的に生成された説明" id="401" name="Google Shape;401;p33"/>
            <p:cNvPicPr preferRelativeResize="0"/>
            <p:nvPr/>
          </p:nvPicPr>
          <p:blipFill rotWithShape="1">
            <a:blip r:embed="rId3">
              <a:alphaModFix/>
            </a:blip>
            <a:srcRect b="0" l="0" r="0" t="0"/>
            <a:stretch/>
          </p:blipFill>
          <p:spPr>
            <a:xfrm>
              <a:off x="-1455425" y="2601962"/>
              <a:ext cx="1727100" cy="1727100"/>
            </a:xfrm>
            <a:prstGeom prst="ellipse">
              <a:avLst/>
            </a:prstGeom>
            <a:noFill/>
            <a:ln>
              <a:noFill/>
            </a:ln>
          </p:spPr>
        </p:pic>
        <p:sp>
          <p:nvSpPr>
            <p:cNvPr id="402" name="Google Shape;402;p33"/>
            <p:cNvSpPr txBox="1"/>
            <p:nvPr/>
          </p:nvSpPr>
          <p:spPr>
            <a:xfrm>
              <a:off x="-1789798" y="4425478"/>
              <a:ext cx="2521200" cy="562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ユーザー</a:t>
              </a:r>
              <a:endParaRPr/>
            </a:p>
          </p:txBody>
        </p:sp>
        <p:cxnSp>
          <p:nvCxnSpPr>
            <p:cNvPr id="403" name="Google Shape;403;p33"/>
            <p:cNvCxnSpPr/>
            <p:nvPr/>
          </p:nvCxnSpPr>
          <p:spPr>
            <a:xfrm>
              <a:off x="1319243" y="3545434"/>
              <a:ext cx="4049400" cy="0"/>
            </a:xfrm>
            <a:prstGeom prst="straightConnector1">
              <a:avLst/>
            </a:prstGeom>
            <a:noFill/>
            <a:ln cap="flat" cmpd="sng" w="76200">
              <a:solidFill>
                <a:srgbClr val="4472C4"/>
              </a:solidFill>
              <a:prstDash val="solid"/>
              <a:miter lim="800000"/>
              <a:headEnd len="sm" w="sm" type="none"/>
              <a:tailEnd len="med" w="med" type="triangle"/>
            </a:ln>
          </p:spPr>
        </p:cxnSp>
        <p:pic>
          <p:nvPicPr>
            <p:cNvPr id="404" name="Google Shape;404;p33"/>
            <p:cNvPicPr preferRelativeResize="0"/>
            <p:nvPr/>
          </p:nvPicPr>
          <p:blipFill rotWithShape="1">
            <a:blip r:embed="rId4">
              <a:alphaModFix/>
            </a:blip>
            <a:srcRect b="0" l="0" r="0" t="0"/>
            <a:stretch/>
          </p:blipFill>
          <p:spPr>
            <a:xfrm>
              <a:off x="1916779" y="2450736"/>
              <a:ext cx="2075730" cy="2075725"/>
            </a:xfrm>
            <a:prstGeom prst="rect">
              <a:avLst/>
            </a:prstGeom>
            <a:noFill/>
            <a:ln>
              <a:noFill/>
            </a:ln>
          </p:spPr>
        </p:pic>
        <p:sp>
          <p:nvSpPr>
            <p:cNvPr id="405" name="Google Shape;405;p33"/>
            <p:cNvSpPr txBox="1"/>
            <p:nvPr/>
          </p:nvSpPr>
          <p:spPr>
            <a:xfrm>
              <a:off x="2087508" y="3005009"/>
              <a:ext cx="1791000" cy="60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900">
                  <a:solidFill>
                    <a:srgbClr val="000000"/>
                  </a:solidFill>
                  <a:latin typeface="Calibri"/>
                  <a:ea typeface="Calibri"/>
                  <a:cs typeface="Calibri"/>
                  <a:sym typeface="Calibri"/>
                </a:rPr>
                <a:t>質問</a:t>
              </a:r>
              <a:endParaRPr/>
            </a:p>
          </p:txBody>
        </p:sp>
        <p:pic>
          <p:nvPicPr>
            <p:cNvPr descr="コンピュータ が含まれている画像&#10;&#10;自動的に生成された説明" id="406" name="Google Shape;406;p33"/>
            <p:cNvPicPr preferRelativeResize="0"/>
            <p:nvPr/>
          </p:nvPicPr>
          <p:blipFill rotWithShape="1">
            <a:blip r:embed="rId5">
              <a:alphaModFix/>
            </a:blip>
            <a:srcRect b="0" l="0" r="0" t="0"/>
            <a:stretch/>
          </p:blipFill>
          <p:spPr>
            <a:xfrm>
              <a:off x="6239682" y="2102918"/>
              <a:ext cx="2587866" cy="3373315"/>
            </a:xfrm>
            <a:prstGeom prst="rect">
              <a:avLst/>
            </a:prstGeom>
            <a:noFill/>
            <a:ln>
              <a:noFill/>
            </a:ln>
          </p:spPr>
        </p:pic>
        <p:sp>
          <p:nvSpPr>
            <p:cNvPr id="407" name="Google Shape;407;p33"/>
            <p:cNvSpPr txBox="1"/>
            <p:nvPr/>
          </p:nvSpPr>
          <p:spPr>
            <a:xfrm>
              <a:off x="5715407" y="5671016"/>
              <a:ext cx="3531600" cy="562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チャットボット</a:t>
              </a:r>
              <a:endParaRPr b="1" sz="1400">
                <a:solidFill>
                  <a:srgbClr val="000000"/>
                </a:solidFill>
                <a:latin typeface="Calibri"/>
                <a:ea typeface="Calibri"/>
                <a:cs typeface="Calibri"/>
                <a:sym typeface="Calibri"/>
              </a:endParaRPr>
            </a:p>
          </p:txBody>
        </p:sp>
      </p:grpSp>
      <p:grpSp>
        <p:nvGrpSpPr>
          <p:cNvPr id="408" name="Google Shape;408;p33"/>
          <p:cNvGrpSpPr/>
          <p:nvPr/>
        </p:nvGrpSpPr>
        <p:grpSpPr>
          <a:xfrm>
            <a:off x="6980283" y="687160"/>
            <a:ext cx="3426780" cy="1983066"/>
            <a:chOff x="-231140" y="2078724"/>
            <a:chExt cx="7382120" cy="4065326"/>
          </a:xfrm>
        </p:grpSpPr>
        <p:pic>
          <p:nvPicPr>
            <p:cNvPr descr="挿絵 が含まれている画像&#10;&#10;自動的に生成された説明" id="409" name="Google Shape;409;p33"/>
            <p:cNvPicPr preferRelativeResize="0"/>
            <p:nvPr/>
          </p:nvPicPr>
          <p:blipFill rotWithShape="1">
            <a:blip r:embed="rId3">
              <a:alphaModFix/>
            </a:blip>
            <a:srcRect b="0" l="0" r="0" t="0"/>
            <a:stretch/>
          </p:blipFill>
          <p:spPr>
            <a:xfrm>
              <a:off x="-181661" y="2939091"/>
              <a:ext cx="1352700" cy="1352700"/>
            </a:xfrm>
            <a:prstGeom prst="ellipse">
              <a:avLst/>
            </a:prstGeom>
            <a:noFill/>
            <a:ln>
              <a:noFill/>
            </a:ln>
          </p:spPr>
        </p:pic>
        <p:sp>
          <p:nvSpPr>
            <p:cNvPr id="410" name="Google Shape;410;p33"/>
            <p:cNvSpPr txBox="1"/>
            <p:nvPr/>
          </p:nvSpPr>
          <p:spPr>
            <a:xfrm>
              <a:off x="-231140" y="4327594"/>
              <a:ext cx="1668600" cy="44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ユーザー</a:t>
              </a:r>
              <a:endParaRPr/>
            </a:p>
          </p:txBody>
        </p:sp>
        <p:sp>
          <p:nvSpPr>
            <p:cNvPr id="411" name="Google Shape;411;p33"/>
            <p:cNvSpPr/>
            <p:nvPr/>
          </p:nvSpPr>
          <p:spPr>
            <a:xfrm>
              <a:off x="2494747" y="2078724"/>
              <a:ext cx="4624800" cy="3491400"/>
            </a:xfrm>
            <a:prstGeom prst="rect">
              <a:avLst/>
            </a:prstGeom>
            <a:solidFill>
              <a:srgbClr val="FFFFFF"/>
            </a:solidFill>
            <a:ln cap="flat" cmpd="sng" w="762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33"/>
            <p:cNvSpPr txBox="1"/>
            <p:nvPr/>
          </p:nvSpPr>
          <p:spPr>
            <a:xfrm>
              <a:off x="2509680" y="5702450"/>
              <a:ext cx="4641300" cy="44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チャットボット</a:t>
              </a:r>
              <a:endParaRPr/>
            </a:p>
          </p:txBody>
        </p:sp>
        <p:sp>
          <p:nvSpPr>
            <p:cNvPr id="413" name="Google Shape;413;p33"/>
            <p:cNvSpPr/>
            <p:nvPr/>
          </p:nvSpPr>
          <p:spPr>
            <a:xfrm>
              <a:off x="3928871" y="2426998"/>
              <a:ext cx="1879500" cy="965100"/>
            </a:xfrm>
            <a:prstGeom prst="ellipse">
              <a:avLst/>
            </a:prstGeom>
            <a:solidFill>
              <a:srgbClr val="FFCA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4" name="Google Shape;414;p33"/>
            <p:cNvSpPr txBox="1"/>
            <p:nvPr/>
          </p:nvSpPr>
          <p:spPr>
            <a:xfrm>
              <a:off x="4280878" y="2614151"/>
              <a:ext cx="1111200" cy="44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質問</a:t>
              </a:r>
              <a:endParaRPr/>
            </a:p>
          </p:txBody>
        </p:sp>
        <p:sp>
          <p:nvSpPr>
            <p:cNvPr id="415" name="Google Shape;415;p33"/>
            <p:cNvSpPr/>
            <p:nvPr/>
          </p:nvSpPr>
          <p:spPr>
            <a:xfrm>
              <a:off x="2841633" y="3816700"/>
              <a:ext cx="4047000" cy="1439400"/>
            </a:xfrm>
            <a:prstGeom prst="roundRect">
              <a:avLst>
                <a:gd fmla="val 6079" name="adj"/>
              </a:avLst>
            </a:prstGeom>
            <a:solidFill>
              <a:srgbClr val="FFF2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6" name="Google Shape;416;p33"/>
            <p:cNvSpPr/>
            <p:nvPr/>
          </p:nvSpPr>
          <p:spPr>
            <a:xfrm>
              <a:off x="3095633" y="4070700"/>
              <a:ext cx="1439400" cy="948300"/>
            </a:xfrm>
            <a:prstGeom prst="roundRect">
              <a:avLst>
                <a:gd fmla="val 5953" name="adj"/>
              </a:avLst>
            </a:prstGeom>
            <a:solidFill>
              <a:srgbClr val="FFCA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意図</a:t>
              </a:r>
              <a:endParaRPr/>
            </a:p>
          </p:txBody>
        </p:sp>
        <p:sp>
          <p:nvSpPr>
            <p:cNvPr id="417" name="Google Shape;417;p33"/>
            <p:cNvSpPr/>
            <p:nvPr/>
          </p:nvSpPr>
          <p:spPr>
            <a:xfrm>
              <a:off x="4651281" y="4070701"/>
              <a:ext cx="2019000" cy="948300"/>
            </a:xfrm>
            <a:prstGeom prst="roundRect">
              <a:avLst>
                <a:gd fmla="val 5953" name="adj"/>
              </a:avLst>
            </a:prstGeom>
            <a:solidFill>
              <a:srgbClr val="C4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キーワード</a:t>
              </a:r>
              <a:endParaRPr/>
            </a:p>
          </p:txBody>
        </p:sp>
        <p:sp>
          <p:nvSpPr>
            <p:cNvPr id="418" name="Google Shape;418;p33"/>
            <p:cNvSpPr/>
            <p:nvPr/>
          </p:nvSpPr>
          <p:spPr>
            <a:xfrm rot="7228063">
              <a:off x="3603246" y="3488774"/>
              <a:ext cx="802283" cy="357434"/>
            </a:xfrm>
            <a:prstGeom prst="rightArrow">
              <a:avLst>
                <a:gd fmla="val 50000" name="adj1"/>
                <a:gd fmla="val 50000" name="adj2"/>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9" name="Google Shape;419;p33"/>
            <p:cNvSpPr/>
            <p:nvPr/>
          </p:nvSpPr>
          <p:spPr>
            <a:xfrm rot="3695166">
              <a:off x="5234550" y="3542931"/>
              <a:ext cx="802585" cy="357465"/>
            </a:xfrm>
            <a:prstGeom prst="rightArrow">
              <a:avLst>
                <a:gd fmla="val 50000" name="adj1"/>
                <a:gd fmla="val 50000" name="adj2"/>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420" name="Google Shape;420;p33"/>
          <p:cNvGrpSpPr/>
          <p:nvPr/>
        </p:nvGrpSpPr>
        <p:grpSpPr>
          <a:xfrm>
            <a:off x="1514370" y="3329259"/>
            <a:ext cx="3944940" cy="1617033"/>
            <a:chOff x="-1225171" y="2029028"/>
            <a:chExt cx="10737452" cy="4190289"/>
          </a:xfrm>
        </p:grpSpPr>
        <p:pic>
          <p:nvPicPr>
            <p:cNvPr descr="挿絵 が含まれている画像&#10;&#10;自動的に生成された説明" id="421" name="Google Shape;421;p33"/>
            <p:cNvPicPr preferRelativeResize="0"/>
            <p:nvPr/>
          </p:nvPicPr>
          <p:blipFill rotWithShape="1">
            <a:blip r:embed="rId3">
              <a:alphaModFix/>
            </a:blip>
            <a:srcRect b="0" l="0" r="0" t="0"/>
            <a:stretch/>
          </p:blipFill>
          <p:spPr>
            <a:xfrm>
              <a:off x="-1008135" y="2788883"/>
              <a:ext cx="1715400" cy="1715400"/>
            </a:xfrm>
            <a:prstGeom prst="ellipse">
              <a:avLst/>
            </a:prstGeom>
            <a:noFill/>
            <a:ln>
              <a:noFill/>
            </a:ln>
          </p:spPr>
        </p:pic>
        <p:sp>
          <p:nvSpPr>
            <p:cNvPr id="422" name="Google Shape;422;p33"/>
            <p:cNvSpPr txBox="1"/>
            <p:nvPr/>
          </p:nvSpPr>
          <p:spPr>
            <a:xfrm>
              <a:off x="-1225171" y="4675714"/>
              <a:ext cx="2331900" cy="55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ユーザー</a:t>
              </a:r>
              <a:endParaRPr b="1" sz="1200">
                <a:solidFill>
                  <a:srgbClr val="000000"/>
                </a:solidFill>
                <a:latin typeface="Calibri"/>
                <a:ea typeface="Calibri"/>
                <a:cs typeface="Calibri"/>
                <a:sym typeface="Calibri"/>
              </a:endParaRPr>
            </a:p>
          </p:txBody>
        </p:sp>
        <p:sp>
          <p:nvSpPr>
            <p:cNvPr id="423" name="Google Shape;423;p33"/>
            <p:cNvSpPr/>
            <p:nvPr/>
          </p:nvSpPr>
          <p:spPr>
            <a:xfrm>
              <a:off x="1429469" y="2029028"/>
              <a:ext cx="5300100" cy="3491400"/>
            </a:xfrm>
            <a:prstGeom prst="rect">
              <a:avLst/>
            </a:prstGeom>
            <a:solidFill>
              <a:srgbClr val="FFFFFF"/>
            </a:solidFill>
            <a:ln cap="flat" cmpd="sng" w="762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3"/>
            <p:cNvSpPr/>
            <p:nvPr/>
          </p:nvSpPr>
          <p:spPr>
            <a:xfrm>
              <a:off x="3098169" y="2361538"/>
              <a:ext cx="1879500" cy="965100"/>
            </a:xfrm>
            <a:prstGeom prst="ellipse">
              <a:avLst/>
            </a:prstGeom>
            <a:solidFill>
              <a:srgbClr val="FFCA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5" name="Google Shape;425;p33"/>
            <p:cNvSpPr txBox="1"/>
            <p:nvPr/>
          </p:nvSpPr>
          <p:spPr>
            <a:xfrm>
              <a:off x="3303334" y="2490006"/>
              <a:ext cx="1449000" cy="55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質問</a:t>
              </a:r>
              <a:endParaRPr/>
            </a:p>
          </p:txBody>
        </p:sp>
        <p:sp>
          <p:nvSpPr>
            <p:cNvPr id="426" name="Google Shape;426;p33"/>
            <p:cNvSpPr/>
            <p:nvPr/>
          </p:nvSpPr>
          <p:spPr>
            <a:xfrm>
              <a:off x="1800338" y="3767004"/>
              <a:ext cx="4698300" cy="1439400"/>
            </a:xfrm>
            <a:prstGeom prst="roundRect">
              <a:avLst>
                <a:gd fmla="val 6079" name="adj"/>
              </a:avLst>
            </a:prstGeom>
            <a:solidFill>
              <a:srgbClr val="FFF2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7" name="Google Shape;427;p33"/>
            <p:cNvSpPr/>
            <p:nvPr/>
          </p:nvSpPr>
          <p:spPr>
            <a:xfrm>
              <a:off x="2061480" y="4021003"/>
              <a:ext cx="1495500" cy="948300"/>
            </a:xfrm>
            <a:prstGeom prst="roundRect">
              <a:avLst>
                <a:gd fmla="val 5953" name="adj"/>
              </a:avLst>
            </a:prstGeom>
            <a:solidFill>
              <a:srgbClr val="FFCA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意図</a:t>
              </a:r>
              <a:endParaRPr b="1" sz="1800">
                <a:solidFill>
                  <a:srgbClr val="000000"/>
                </a:solidFill>
                <a:latin typeface="Calibri"/>
                <a:ea typeface="Calibri"/>
                <a:cs typeface="Calibri"/>
                <a:sym typeface="Calibri"/>
              </a:endParaRPr>
            </a:p>
          </p:txBody>
        </p:sp>
        <p:sp>
          <p:nvSpPr>
            <p:cNvPr id="428" name="Google Shape;428;p33"/>
            <p:cNvSpPr/>
            <p:nvPr/>
          </p:nvSpPr>
          <p:spPr>
            <a:xfrm>
              <a:off x="3869399" y="4021003"/>
              <a:ext cx="2478900" cy="948300"/>
            </a:xfrm>
            <a:prstGeom prst="roundRect">
              <a:avLst>
                <a:gd fmla="val 5953" name="adj"/>
              </a:avLst>
            </a:prstGeom>
            <a:solidFill>
              <a:srgbClr val="C4E0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rgbClr val="000000"/>
                  </a:solidFill>
                  <a:latin typeface="Calibri"/>
                  <a:ea typeface="Calibri"/>
                  <a:cs typeface="Calibri"/>
                  <a:sym typeface="Calibri"/>
                </a:rPr>
                <a:t>キーワード</a:t>
              </a:r>
              <a:endParaRPr b="1" sz="1600">
                <a:solidFill>
                  <a:srgbClr val="000000"/>
                </a:solidFill>
                <a:latin typeface="Calibri"/>
                <a:ea typeface="Calibri"/>
                <a:cs typeface="Calibri"/>
                <a:sym typeface="Calibri"/>
              </a:endParaRPr>
            </a:p>
          </p:txBody>
        </p:sp>
        <p:sp>
          <p:nvSpPr>
            <p:cNvPr id="429" name="Google Shape;429;p33"/>
            <p:cNvSpPr/>
            <p:nvPr/>
          </p:nvSpPr>
          <p:spPr>
            <a:xfrm>
              <a:off x="7244433" y="2032353"/>
              <a:ext cx="2249400" cy="3492900"/>
            </a:xfrm>
            <a:prstGeom prst="roundRect">
              <a:avLst>
                <a:gd fmla="val 5285"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0" name="Google Shape;430;p33"/>
            <p:cNvSpPr txBox="1"/>
            <p:nvPr/>
          </p:nvSpPr>
          <p:spPr>
            <a:xfrm>
              <a:off x="7074481" y="5639624"/>
              <a:ext cx="2437800" cy="55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シナリオ</a:t>
              </a:r>
              <a:endParaRPr b="1" sz="1200">
                <a:solidFill>
                  <a:srgbClr val="000000"/>
                </a:solidFill>
                <a:latin typeface="Calibri"/>
                <a:ea typeface="Calibri"/>
                <a:cs typeface="Calibri"/>
                <a:sym typeface="Calibri"/>
              </a:endParaRPr>
            </a:p>
          </p:txBody>
        </p:sp>
        <p:sp>
          <p:nvSpPr>
            <p:cNvPr id="431" name="Google Shape;431;p33"/>
            <p:cNvSpPr txBox="1"/>
            <p:nvPr/>
          </p:nvSpPr>
          <p:spPr>
            <a:xfrm>
              <a:off x="7214168" y="2066427"/>
              <a:ext cx="1242300" cy="478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600">
                  <a:solidFill>
                    <a:srgbClr val="000000"/>
                  </a:solidFill>
                  <a:latin typeface="Calibri"/>
                  <a:ea typeface="Calibri"/>
                  <a:cs typeface="Calibri"/>
                  <a:sym typeface="Calibri"/>
                </a:rPr>
                <a:t>質問</a:t>
              </a:r>
              <a:endParaRPr/>
            </a:p>
          </p:txBody>
        </p:sp>
        <p:sp>
          <p:nvSpPr>
            <p:cNvPr id="432" name="Google Shape;432;p33"/>
            <p:cNvSpPr txBox="1"/>
            <p:nvPr/>
          </p:nvSpPr>
          <p:spPr>
            <a:xfrm>
              <a:off x="8310548" y="2085948"/>
              <a:ext cx="1200000" cy="478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600">
                  <a:solidFill>
                    <a:srgbClr val="000000"/>
                  </a:solidFill>
                  <a:latin typeface="Calibri"/>
                  <a:ea typeface="Calibri"/>
                  <a:cs typeface="Calibri"/>
                  <a:sym typeface="Calibri"/>
                </a:rPr>
                <a:t>応答</a:t>
              </a:r>
              <a:endParaRPr b="1" sz="1800">
                <a:solidFill>
                  <a:srgbClr val="000000"/>
                </a:solidFill>
                <a:latin typeface="Calibri"/>
                <a:ea typeface="Calibri"/>
                <a:cs typeface="Calibri"/>
                <a:sym typeface="Calibri"/>
              </a:endParaRPr>
            </a:p>
          </p:txBody>
        </p:sp>
        <p:cxnSp>
          <p:nvCxnSpPr>
            <p:cNvPr id="433" name="Google Shape;433;p33"/>
            <p:cNvCxnSpPr/>
            <p:nvPr/>
          </p:nvCxnSpPr>
          <p:spPr>
            <a:xfrm>
              <a:off x="8359430" y="2247237"/>
              <a:ext cx="0" cy="3114600"/>
            </a:xfrm>
            <a:prstGeom prst="straightConnector1">
              <a:avLst/>
            </a:prstGeom>
            <a:noFill/>
            <a:ln cap="flat" cmpd="sng" w="9525">
              <a:solidFill>
                <a:srgbClr val="4472C4"/>
              </a:solidFill>
              <a:prstDash val="solid"/>
              <a:miter lim="800000"/>
              <a:headEnd len="sm" w="sm" type="none"/>
              <a:tailEnd len="sm" w="sm" type="none"/>
            </a:ln>
          </p:spPr>
        </p:cxnSp>
        <p:cxnSp>
          <p:nvCxnSpPr>
            <p:cNvPr id="434" name="Google Shape;434;p33"/>
            <p:cNvCxnSpPr/>
            <p:nvPr/>
          </p:nvCxnSpPr>
          <p:spPr>
            <a:xfrm>
              <a:off x="7445029" y="2661575"/>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35" name="Google Shape;435;p33"/>
            <p:cNvCxnSpPr/>
            <p:nvPr/>
          </p:nvCxnSpPr>
          <p:spPr>
            <a:xfrm>
              <a:off x="7452793" y="3047337"/>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36" name="Google Shape;436;p33"/>
            <p:cNvCxnSpPr/>
            <p:nvPr/>
          </p:nvCxnSpPr>
          <p:spPr>
            <a:xfrm>
              <a:off x="7438506" y="3422806"/>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37" name="Google Shape;437;p33"/>
            <p:cNvCxnSpPr/>
            <p:nvPr/>
          </p:nvCxnSpPr>
          <p:spPr>
            <a:xfrm>
              <a:off x="7452793" y="3782275"/>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38" name="Google Shape;438;p33"/>
            <p:cNvCxnSpPr/>
            <p:nvPr/>
          </p:nvCxnSpPr>
          <p:spPr>
            <a:xfrm>
              <a:off x="7438505" y="4156602"/>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39" name="Google Shape;439;p33"/>
            <p:cNvCxnSpPr/>
            <p:nvPr/>
          </p:nvCxnSpPr>
          <p:spPr>
            <a:xfrm>
              <a:off x="7438506" y="4515300"/>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40" name="Google Shape;440;p33"/>
            <p:cNvCxnSpPr/>
            <p:nvPr/>
          </p:nvCxnSpPr>
          <p:spPr>
            <a:xfrm>
              <a:off x="7424218" y="4875340"/>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41" name="Google Shape;441;p33"/>
            <p:cNvCxnSpPr/>
            <p:nvPr/>
          </p:nvCxnSpPr>
          <p:spPr>
            <a:xfrm>
              <a:off x="7452222" y="5237495"/>
              <a:ext cx="1828800" cy="0"/>
            </a:xfrm>
            <a:prstGeom prst="straightConnector1">
              <a:avLst/>
            </a:prstGeom>
            <a:noFill/>
            <a:ln cap="flat" cmpd="sng" w="9525">
              <a:solidFill>
                <a:srgbClr val="4472C4"/>
              </a:solidFill>
              <a:prstDash val="solid"/>
              <a:miter lim="800000"/>
              <a:headEnd len="sm" w="sm" type="none"/>
              <a:tailEnd len="sm" w="sm" type="none"/>
            </a:ln>
          </p:spPr>
        </p:cxnSp>
        <p:sp>
          <p:nvSpPr>
            <p:cNvPr id="442" name="Google Shape;442;p33"/>
            <p:cNvSpPr/>
            <p:nvPr/>
          </p:nvSpPr>
          <p:spPr>
            <a:xfrm>
              <a:off x="6498231" y="4151701"/>
              <a:ext cx="734100" cy="586500"/>
            </a:xfrm>
            <a:prstGeom prst="rightArrow">
              <a:avLst>
                <a:gd fmla="val 50000" name="adj1"/>
                <a:gd fmla="val 50000" name="adj2"/>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3" name="Google Shape;443;p33"/>
            <p:cNvSpPr txBox="1"/>
            <p:nvPr/>
          </p:nvSpPr>
          <p:spPr>
            <a:xfrm>
              <a:off x="2087129" y="5661017"/>
              <a:ext cx="4641300" cy="55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チャットボット</a:t>
              </a:r>
              <a:endParaRPr b="1" sz="1200">
                <a:solidFill>
                  <a:srgbClr val="000000"/>
                </a:solidFill>
                <a:latin typeface="Calibri"/>
                <a:ea typeface="Calibri"/>
                <a:cs typeface="Calibri"/>
                <a:sym typeface="Calibri"/>
              </a:endParaRPr>
            </a:p>
          </p:txBody>
        </p:sp>
      </p:grpSp>
      <p:grpSp>
        <p:nvGrpSpPr>
          <p:cNvPr id="444" name="Google Shape;444;p33"/>
          <p:cNvGrpSpPr/>
          <p:nvPr/>
        </p:nvGrpSpPr>
        <p:grpSpPr>
          <a:xfrm>
            <a:off x="6627936" y="3246611"/>
            <a:ext cx="4145021" cy="1820923"/>
            <a:chOff x="-153769" y="2393106"/>
            <a:chExt cx="9840981" cy="4115081"/>
          </a:xfrm>
        </p:grpSpPr>
        <p:sp>
          <p:nvSpPr>
            <p:cNvPr id="445" name="Google Shape;445;p33"/>
            <p:cNvSpPr/>
            <p:nvPr/>
          </p:nvSpPr>
          <p:spPr>
            <a:xfrm>
              <a:off x="4152876" y="2393106"/>
              <a:ext cx="2743200" cy="3491400"/>
            </a:xfrm>
            <a:prstGeom prst="rect">
              <a:avLst/>
            </a:prstGeom>
            <a:solidFill>
              <a:srgbClr val="FFFFFF"/>
            </a:solidFill>
            <a:ln cap="flat" cmpd="sng" w="762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descr="コンピュータ が含まれている画像&#10;&#10;自動的に生成された説明" id="446" name="Google Shape;446;p33"/>
            <p:cNvPicPr preferRelativeResize="0"/>
            <p:nvPr/>
          </p:nvPicPr>
          <p:blipFill rotWithShape="1">
            <a:blip r:embed="rId5">
              <a:alphaModFix amt="50000"/>
            </a:blip>
            <a:srcRect b="0" l="0" r="0" t="0"/>
            <a:stretch/>
          </p:blipFill>
          <p:spPr>
            <a:xfrm>
              <a:off x="4226146" y="2461846"/>
              <a:ext cx="2587867" cy="3373315"/>
            </a:xfrm>
            <a:prstGeom prst="rect">
              <a:avLst/>
            </a:prstGeom>
            <a:noFill/>
            <a:ln>
              <a:noFill/>
            </a:ln>
          </p:spPr>
        </p:pic>
        <p:pic>
          <p:nvPicPr>
            <p:cNvPr descr="挿絵 が含まれている画像&#10;&#10;自動的に生成された説明" id="447" name="Google Shape;447;p33"/>
            <p:cNvPicPr preferRelativeResize="0"/>
            <p:nvPr/>
          </p:nvPicPr>
          <p:blipFill rotWithShape="1">
            <a:blip r:embed="rId3">
              <a:alphaModFix/>
            </a:blip>
            <a:srcRect b="0" l="0" r="0" t="0"/>
            <a:stretch/>
          </p:blipFill>
          <p:spPr>
            <a:xfrm>
              <a:off x="-36337" y="3116731"/>
              <a:ext cx="1510800" cy="1510800"/>
            </a:xfrm>
            <a:prstGeom prst="ellipse">
              <a:avLst/>
            </a:prstGeom>
            <a:noFill/>
            <a:ln>
              <a:noFill/>
            </a:ln>
          </p:spPr>
        </p:pic>
        <p:sp>
          <p:nvSpPr>
            <p:cNvPr id="448" name="Google Shape;448;p33"/>
            <p:cNvSpPr txBox="1"/>
            <p:nvPr/>
          </p:nvSpPr>
          <p:spPr>
            <a:xfrm>
              <a:off x="-153769" y="4658253"/>
              <a:ext cx="1823400" cy="48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ユーザー</a:t>
              </a:r>
              <a:endParaRPr/>
            </a:p>
          </p:txBody>
        </p:sp>
        <p:cxnSp>
          <p:nvCxnSpPr>
            <p:cNvPr id="449" name="Google Shape;449;p33"/>
            <p:cNvCxnSpPr/>
            <p:nvPr/>
          </p:nvCxnSpPr>
          <p:spPr>
            <a:xfrm rot="10800000">
              <a:off x="1484746" y="4113364"/>
              <a:ext cx="2427300" cy="0"/>
            </a:xfrm>
            <a:prstGeom prst="straightConnector1">
              <a:avLst/>
            </a:prstGeom>
            <a:noFill/>
            <a:ln cap="flat" cmpd="sng" w="57150">
              <a:solidFill>
                <a:srgbClr val="4472C4"/>
              </a:solidFill>
              <a:prstDash val="solid"/>
              <a:miter lim="800000"/>
              <a:headEnd len="sm" w="sm" type="none"/>
              <a:tailEnd len="med" w="med" type="triangle"/>
            </a:ln>
          </p:spPr>
        </p:cxnSp>
        <p:sp>
          <p:nvSpPr>
            <p:cNvPr id="450" name="Google Shape;450;p33"/>
            <p:cNvSpPr txBox="1"/>
            <p:nvPr/>
          </p:nvSpPr>
          <p:spPr>
            <a:xfrm>
              <a:off x="3959445" y="6013939"/>
              <a:ext cx="3194100" cy="48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チャットボット</a:t>
              </a:r>
              <a:endParaRPr b="1" sz="1200">
                <a:solidFill>
                  <a:srgbClr val="000000"/>
                </a:solidFill>
                <a:latin typeface="Calibri"/>
                <a:ea typeface="Calibri"/>
                <a:cs typeface="Calibri"/>
                <a:sym typeface="Calibri"/>
              </a:endParaRPr>
            </a:p>
          </p:txBody>
        </p:sp>
        <p:sp>
          <p:nvSpPr>
            <p:cNvPr id="451" name="Google Shape;451;p33"/>
            <p:cNvSpPr/>
            <p:nvPr/>
          </p:nvSpPr>
          <p:spPr>
            <a:xfrm>
              <a:off x="4649491" y="3604847"/>
              <a:ext cx="1879500" cy="965100"/>
            </a:xfrm>
            <a:prstGeom prst="ellipse">
              <a:avLst/>
            </a:prstGeom>
            <a:solidFill>
              <a:srgbClr val="FFCA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2" name="Google Shape;452;p33"/>
            <p:cNvSpPr txBox="1"/>
            <p:nvPr/>
          </p:nvSpPr>
          <p:spPr>
            <a:xfrm>
              <a:off x="4901321" y="3809499"/>
              <a:ext cx="1384800" cy="48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応答</a:t>
              </a:r>
              <a:endParaRPr/>
            </a:p>
          </p:txBody>
        </p:sp>
        <p:sp>
          <p:nvSpPr>
            <p:cNvPr id="453" name="Google Shape;453;p33"/>
            <p:cNvSpPr/>
            <p:nvPr/>
          </p:nvSpPr>
          <p:spPr>
            <a:xfrm>
              <a:off x="7387557" y="2429919"/>
              <a:ext cx="2249400" cy="3492900"/>
            </a:xfrm>
            <a:prstGeom prst="roundRect">
              <a:avLst>
                <a:gd fmla="val 5285"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33"/>
            <p:cNvSpPr txBox="1"/>
            <p:nvPr/>
          </p:nvSpPr>
          <p:spPr>
            <a:xfrm>
              <a:off x="7249412" y="6021287"/>
              <a:ext cx="2437800" cy="48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シナリオ</a:t>
              </a:r>
              <a:endParaRPr/>
            </a:p>
          </p:txBody>
        </p:sp>
        <p:sp>
          <p:nvSpPr>
            <p:cNvPr id="455" name="Google Shape;455;p33"/>
            <p:cNvSpPr txBox="1"/>
            <p:nvPr/>
          </p:nvSpPr>
          <p:spPr>
            <a:xfrm>
              <a:off x="7449738" y="2516372"/>
              <a:ext cx="1083600" cy="41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600">
                  <a:solidFill>
                    <a:srgbClr val="000000"/>
                  </a:solidFill>
                  <a:latin typeface="Calibri"/>
                  <a:ea typeface="Calibri"/>
                  <a:cs typeface="Calibri"/>
                  <a:sym typeface="Calibri"/>
                </a:rPr>
                <a:t>質問</a:t>
              </a:r>
              <a:endParaRPr/>
            </a:p>
          </p:txBody>
        </p:sp>
        <p:sp>
          <p:nvSpPr>
            <p:cNvPr id="456" name="Google Shape;456;p33"/>
            <p:cNvSpPr txBox="1"/>
            <p:nvPr/>
          </p:nvSpPr>
          <p:spPr>
            <a:xfrm>
              <a:off x="8456738" y="2506097"/>
              <a:ext cx="1093800" cy="41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600">
                  <a:solidFill>
                    <a:srgbClr val="000000"/>
                  </a:solidFill>
                  <a:latin typeface="Calibri"/>
                  <a:ea typeface="Calibri"/>
                  <a:cs typeface="Calibri"/>
                  <a:sym typeface="Calibri"/>
                </a:rPr>
                <a:t>応答</a:t>
              </a:r>
              <a:endParaRPr/>
            </a:p>
          </p:txBody>
        </p:sp>
        <p:cxnSp>
          <p:nvCxnSpPr>
            <p:cNvPr id="457" name="Google Shape;457;p33"/>
            <p:cNvCxnSpPr/>
            <p:nvPr/>
          </p:nvCxnSpPr>
          <p:spPr>
            <a:xfrm>
              <a:off x="8502554" y="2644803"/>
              <a:ext cx="0" cy="3114600"/>
            </a:xfrm>
            <a:prstGeom prst="straightConnector1">
              <a:avLst/>
            </a:prstGeom>
            <a:noFill/>
            <a:ln cap="flat" cmpd="sng" w="9525">
              <a:solidFill>
                <a:srgbClr val="4472C4"/>
              </a:solidFill>
              <a:prstDash val="solid"/>
              <a:miter lim="800000"/>
              <a:headEnd len="sm" w="sm" type="none"/>
              <a:tailEnd len="sm" w="sm" type="none"/>
            </a:ln>
          </p:spPr>
        </p:cxnSp>
        <p:cxnSp>
          <p:nvCxnSpPr>
            <p:cNvPr id="458" name="Google Shape;458;p33"/>
            <p:cNvCxnSpPr/>
            <p:nvPr/>
          </p:nvCxnSpPr>
          <p:spPr>
            <a:xfrm>
              <a:off x="7588153" y="3059141"/>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59" name="Google Shape;459;p33"/>
            <p:cNvCxnSpPr/>
            <p:nvPr/>
          </p:nvCxnSpPr>
          <p:spPr>
            <a:xfrm>
              <a:off x="7595917" y="3444903"/>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60" name="Google Shape;460;p33"/>
            <p:cNvCxnSpPr/>
            <p:nvPr/>
          </p:nvCxnSpPr>
          <p:spPr>
            <a:xfrm>
              <a:off x="7581630" y="3820372"/>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61" name="Google Shape;461;p33"/>
            <p:cNvCxnSpPr/>
            <p:nvPr/>
          </p:nvCxnSpPr>
          <p:spPr>
            <a:xfrm>
              <a:off x="7595917" y="4179841"/>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62" name="Google Shape;462;p33"/>
            <p:cNvCxnSpPr/>
            <p:nvPr/>
          </p:nvCxnSpPr>
          <p:spPr>
            <a:xfrm>
              <a:off x="7581629" y="4554168"/>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63" name="Google Shape;463;p33"/>
            <p:cNvCxnSpPr/>
            <p:nvPr/>
          </p:nvCxnSpPr>
          <p:spPr>
            <a:xfrm>
              <a:off x="7581630" y="4912866"/>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64" name="Google Shape;464;p33"/>
            <p:cNvCxnSpPr/>
            <p:nvPr/>
          </p:nvCxnSpPr>
          <p:spPr>
            <a:xfrm>
              <a:off x="7567342" y="5272906"/>
              <a:ext cx="1828800" cy="0"/>
            </a:xfrm>
            <a:prstGeom prst="straightConnector1">
              <a:avLst/>
            </a:prstGeom>
            <a:noFill/>
            <a:ln cap="flat" cmpd="sng" w="9525">
              <a:solidFill>
                <a:srgbClr val="4472C4"/>
              </a:solidFill>
              <a:prstDash val="solid"/>
              <a:miter lim="800000"/>
              <a:headEnd len="sm" w="sm" type="none"/>
              <a:tailEnd len="sm" w="sm" type="none"/>
            </a:ln>
          </p:spPr>
        </p:cxnSp>
        <p:cxnSp>
          <p:nvCxnSpPr>
            <p:cNvPr id="465" name="Google Shape;465;p33"/>
            <p:cNvCxnSpPr/>
            <p:nvPr/>
          </p:nvCxnSpPr>
          <p:spPr>
            <a:xfrm>
              <a:off x="7595346" y="5635061"/>
              <a:ext cx="1828800" cy="0"/>
            </a:xfrm>
            <a:prstGeom prst="straightConnector1">
              <a:avLst/>
            </a:prstGeom>
            <a:noFill/>
            <a:ln cap="flat" cmpd="sng" w="9525">
              <a:solidFill>
                <a:srgbClr val="4472C4"/>
              </a:solidFill>
              <a:prstDash val="solid"/>
              <a:miter lim="800000"/>
              <a:headEnd len="sm" w="sm" type="none"/>
              <a:tailEnd len="sm" w="sm" type="none"/>
            </a:ln>
          </p:spPr>
        </p:cxnSp>
        <p:sp>
          <p:nvSpPr>
            <p:cNvPr id="466" name="Google Shape;466;p33"/>
            <p:cNvSpPr/>
            <p:nvPr/>
          </p:nvSpPr>
          <p:spPr>
            <a:xfrm rot="10800000">
              <a:off x="6641351" y="2878860"/>
              <a:ext cx="734100" cy="586500"/>
            </a:xfrm>
            <a:prstGeom prst="rightArrow">
              <a:avLst>
                <a:gd fmla="val 50000" name="adj1"/>
                <a:gd fmla="val 50000" name="adj2"/>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467" name="Google Shape;467;p33"/>
            <p:cNvPicPr preferRelativeResize="0"/>
            <p:nvPr/>
          </p:nvPicPr>
          <p:blipFill rotWithShape="1">
            <a:blip r:embed="rId4">
              <a:alphaModFix/>
            </a:blip>
            <a:srcRect b="0" l="0" r="0" t="0"/>
            <a:stretch/>
          </p:blipFill>
          <p:spPr>
            <a:xfrm flipH="1">
              <a:off x="2302386" y="3452115"/>
              <a:ext cx="1297956" cy="1297956"/>
            </a:xfrm>
            <a:prstGeom prst="rect">
              <a:avLst/>
            </a:prstGeom>
            <a:noFill/>
            <a:ln>
              <a:noFill/>
            </a:ln>
          </p:spPr>
        </p:pic>
        <p:sp>
          <p:nvSpPr>
            <p:cNvPr id="468" name="Google Shape;468;p33"/>
            <p:cNvSpPr txBox="1"/>
            <p:nvPr/>
          </p:nvSpPr>
          <p:spPr>
            <a:xfrm>
              <a:off x="2326809" y="3708364"/>
              <a:ext cx="1212900" cy="48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800">
                  <a:solidFill>
                    <a:srgbClr val="000000"/>
                  </a:solidFill>
                  <a:latin typeface="Calibri"/>
                  <a:ea typeface="Calibri"/>
                  <a:cs typeface="Calibri"/>
                  <a:sym typeface="Calibri"/>
                </a:rPr>
                <a:t>応答</a:t>
              </a:r>
              <a:endParaRPr/>
            </a:p>
          </p:txBody>
        </p:sp>
      </p:grpSp>
      <p:sp>
        <p:nvSpPr>
          <p:cNvPr id="469" name="Google Shape;469;p33"/>
          <p:cNvSpPr/>
          <p:nvPr/>
        </p:nvSpPr>
        <p:spPr>
          <a:xfrm>
            <a:off x="1200917" y="379859"/>
            <a:ext cx="431400" cy="453000"/>
          </a:xfrm>
          <a:prstGeom prst="ellipse">
            <a:avLst/>
          </a:prstGeom>
          <a:solidFill>
            <a:srgbClr val="FF9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Calibri"/>
                <a:ea typeface="Calibri"/>
                <a:cs typeface="Calibri"/>
                <a:sym typeface="Calibri"/>
              </a:rPr>
              <a:t>1</a:t>
            </a:r>
            <a:endParaRPr b="1" sz="1400">
              <a:solidFill>
                <a:srgbClr val="FFFFFF"/>
              </a:solidFill>
              <a:latin typeface="Calibri"/>
              <a:ea typeface="Calibri"/>
              <a:cs typeface="Calibri"/>
              <a:sym typeface="Calibri"/>
            </a:endParaRPr>
          </a:p>
        </p:txBody>
      </p:sp>
      <p:sp>
        <p:nvSpPr>
          <p:cNvPr id="470" name="Google Shape;470;p33"/>
          <p:cNvSpPr/>
          <p:nvPr/>
        </p:nvSpPr>
        <p:spPr>
          <a:xfrm>
            <a:off x="6218727" y="379859"/>
            <a:ext cx="431400" cy="453000"/>
          </a:xfrm>
          <a:prstGeom prst="ellipse">
            <a:avLst/>
          </a:prstGeom>
          <a:solidFill>
            <a:srgbClr val="FF9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Calibri"/>
                <a:ea typeface="Calibri"/>
                <a:cs typeface="Calibri"/>
                <a:sym typeface="Calibri"/>
              </a:rPr>
              <a:t>2</a:t>
            </a:r>
            <a:endParaRPr b="1" sz="1400">
              <a:solidFill>
                <a:srgbClr val="FFFFFF"/>
              </a:solidFill>
              <a:latin typeface="Calibri"/>
              <a:ea typeface="Calibri"/>
              <a:cs typeface="Calibri"/>
              <a:sym typeface="Calibri"/>
            </a:endParaRPr>
          </a:p>
        </p:txBody>
      </p:sp>
      <p:sp>
        <p:nvSpPr>
          <p:cNvPr id="471" name="Google Shape;471;p33"/>
          <p:cNvSpPr/>
          <p:nvPr/>
        </p:nvSpPr>
        <p:spPr>
          <a:xfrm>
            <a:off x="1200917" y="2799039"/>
            <a:ext cx="431400" cy="453000"/>
          </a:xfrm>
          <a:prstGeom prst="ellipse">
            <a:avLst/>
          </a:prstGeom>
          <a:solidFill>
            <a:srgbClr val="FF9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Calibri"/>
                <a:ea typeface="Calibri"/>
                <a:cs typeface="Calibri"/>
                <a:sym typeface="Calibri"/>
              </a:rPr>
              <a:t>3</a:t>
            </a:r>
            <a:endParaRPr b="1" sz="1400">
              <a:solidFill>
                <a:srgbClr val="FFFFFF"/>
              </a:solidFill>
              <a:latin typeface="Calibri"/>
              <a:ea typeface="Calibri"/>
              <a:cs typeface="Calibri"/>
              <a:sym typeface="Calibri"/>
            </a:endParaRPr>
          </a:p>
        </p:txBody>
      </p:sp>
      <p:sp>
        <p:nvSpPr>
          <p:cNvPr id="472" name="Google Shape;472;p33"/>
          <p:cNvSpPr/>
          <p:nvPr/>
        </p:nvSpPr>
        <p:spPr>
          <a:xfrm>
            <a:off x="6218727" y="2799039"/>
            <a:ext cx="431400" cy="453000"/>
          </a:xfrm>
          <a:prstGeom prst="ellipse">
            <a:avLst/>
          </a:prstGeom>
          <a:solidFill>
            <a:srgbClr val="FF9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Calibri"/>
                <a:ea typeface="Calibri"/>
                <a:cs typeface="Calibri"/>
                <a:sym typeface="Calibri"/>
              </a:rPr>
              <a:t>4</a:t>
            </a:r>
            <a:endParaRPr b="1" sz="1400">
              <a:solidFill>
                <a:srgbClr val="FFFFFF"/>
              </a:solidFill>
              <a:latin typeface="Calibri"/>
              <a:ea typeface="Calibri"/>
              <a:cs typeface="Calibri"/>
              <a:sym typeface="Calibri"/>
            </a:endParaRPr>
          </a:p>
        </p:txBody>
      </p:sp>
      <p:sp>
        <p:nvSpPr>
          <p:cNvPr id="473" name="Google Shape;473;p33"/>
          <p:cNvSpPr txBox="1"/>
          <p:nvPr>
            <p:ph type="title"/>
          </p:nvPr>
        </p:nvSpPr>
        <p:spPr>
          <a:xfrm>
            <a:off x="139250" y="57519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応答文の特定</a:t>
            </a:r>
            <a:endParaRPr b="1" sz="40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4"/>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11617900" y="-368475"/>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11783050" y="30577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1" name="Google Shape;481;p34"/>
          <p:cNvSpPr/>
          <p:nvPr/>
        </p:nvSpPr>
        <p:spPr>
          <a:xfrm>
            <a:off x="11783050" y="71962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82" name="Google Shape;482;p34"/>
          <p:cNvCxnSpPr/>
          <p:nvPr/>
        </p:nvCxnSpPr>
        <p:spPr>
          <a:xfrm>
            <a:off x="11874850" y="1214000"/>
            <a:ext cx="4500" cy="2834700"/>
          </a:xfrm>
          <a:prstGeom prst="straightConnector1">
            <a:avLst/>
          </a:prstGeom>
          <a:noFill/>
          <a:ln cap="flat" cmpd="sng" w="19050">
            <a:solidFill>
              <a:schemeClr val="lt1"/>
            </a:solidFill>
            <a:prstDash val="solid"/>
            <a:round/>
            <a:headEnd len="med" w="med" type="none"/>
            <a:tailEnd len="med" w="med" type="none"/>
          </a:ln>
        </p:spPr>
      </p:cxnSp>
      <p:graphicFrame>
        <p:nvGraphicFramePr>
          <p:cNvPr id="483" name="Google Shape;483;p34"/>
          <p:cNvGraphicFramePr/>
          <p:nvPr/>
        </p:nvGraphicFramePr>
        <p:xfrm>
          <a:off x="485500" y="2692600"/>
          <a:ext cx="3000000" cy="3000000"/>
        </p:xfrm>
        <a:graphic>
          <a:graphicData uri="http://schemas.openxmlformats.org/drawingml/2006/table">
            <a:tbl>
              <a:tblPr>
                <a:noFill/>
                <a:tableStyleId>{AFE4D2EE-5FD4-4545-AC16-5A4BCC3E38B4}</a:tableStyleId>
              </a:tblPr>
              <a:tblGrid>
                <a:gridCol w="1390900"/>
                <a:gridCol w="796600"/>
                <a:gridCol w="1911775"/>
                <a:gridCol w="6187700"/>
              </a:tblGrid>
              <a:tr h="381000">
                <a:tc>
                  <a:txBody>
                    <a:bodyPr/>
                    <a:lstStyle/>
                    <a:p>
                      <a:pPr indent="0" lvl="0" marL="0" rtl="0" algn="l">
                        <a:spcBef>
                          <a:spcPts val="0"/>
                        </a:spcBef>
                        <a:spcAft>
                          <a:spcPts val="0"/>
                        </a:spcAft>
                        <a:buNone/>
                      </a:pPr>
                      <a:r>
                        <a:rPr b="1" lang="en"/>
                        <a:t>インテント</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No</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エンティティ</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t>レスポンス文章</a:t>
                      </a:r>
                      <a:endParaRPr b="1"/>
                    </a:p>
                  </a:txBody>
                  <a:tcPr marT="91425" marB="91425" marR="91425" marL="91425">
                    <a:solidFill>
                      <a:srgbClr val="C9DAF8"/>
                    </a:solidFill>
                  </a:tcPr>
                </a:tc>
              </a:tr>
              <a:tr h="381000">
                <a:tc rowSpan="2">
                  <a:txBody>
                    <a:bodyPr/>
                    <a:lstStyle/>
                    <a:p>
                      <a:pPr indent="0" lvl="0" marL="0" rtl="0" algn="l">
                        <a:spcBef>
                          <a:spcPts val="0"/>
                        </a:spcBef>
                        <a:spcAft>
                          <a:spcPts val="0"/>
                        </a:spcAft>
                        <a:buNone/>
                      </a:pPr>
                      <a:r>
                        <a:rPr lang="en"/>
                        <a:t>社員呼び出し</a:t>
                      </a:r>
                      <a:endParaRPr/>
                    </a:p>
                  </a:txBody>
                  <a:tcPr marT="91425" marB="91425" marR="91425" marL="91425"/>
                </a:tc>
                <a:tc>
                  <a:txBody>
                    <a:bodyPr/>
                    <a:lstStyle/>
                    <a:p>
                      <a:pPr indent="0" lvl="0" marL="0" rtl="0" algn="l">
                        <a:spcBef>
                          <a:spcPts val="0"/>
                        </a:spcBef>
                        <a:spcAft>
                          <a:spcPts val="0"/>
                        </a:spcAft>
                        <a:buNone/>
                      </a:pPr>
                      <a:r>
                        <a:rPr lang="en"/>
                        <a:t>①</a:t>
                      </a:r>
                      <a:endParaRPr/>
                    </a:p>
                  </a:txBody>
                  <a:tcPr marT="91425" marB="91425" marR="91425" marL="91425"/>
                </a:tc>
                <a:tc>
                  <a:txBody>
                    <a:bodyPr/>
                    <a:lstStyle/>
                    <a:p>
                      <a:pPr indent="0" lvl="0" marL="0" rtl="0" algn="l">
                        <a:spcBef>
                          <a:spcPts val="0"/>
                        </a:spcBef>
                        <a:spcAft>
                          <a:spcPts val="0"/>
                        </a:spcAft>
                        <a:buNone/>
                      </a:pPr>
                      <a:r>
                        <a:rPr lang="en"/>
                        <a:t>高橋</a:t>
                      </a:r>
                      <a:endParaRPr/>
                    </a:p>
                  </a:txBody>
                  <a:tcPr marT="91425" marB="91425" marR="91425" marL="91425"/>
                </a:tc>
                <a:tc>
                  <a:txBody>
                    <a:bodyPr/>
                    <a:lstStyle/>
                    <a:p>
                      <a:pPr indent="0" lvl="0" marL="0" rtl="0" algn="l">
                        <a:spcBef>
                          <a:spcPts val="0"/>
                        </a:spcBef>
                        <a:spcAft>
                          <a:spcPts val="0"/>
                        </a:spcAft>
                        <a:buNone/>
                      </a:pPr>
                      <a:r>
                        <a:rPr lang="en"/>
                        <a:t>高橋さんですね。会議室Aでお待ちください。</a:t>
                      </a:r>
                      <a:endParaRPr/>
                    </a:p>
                  </a:txBody>
                  <a:tcPr marT="91425" marB="91425" marR="91425" marL="91425"/>
                </a:tc>
              </a:tr>
              <a:tr h="381000">
                <a:tc vMerge="1"/>
                <a:tc>
                  <a:txBody>
                    <a:bodyPr/>
                    <a:lstStyle/>
                    <a:p>
                      <a:pPr indent="0" lvl="0" marL="0" rtl="0" algn="l">
                        <a:spcBef>
                          <a:spcPts val="0"/>
                        </a:spcBef>
                        <a:spcAft>
                          <a:spcPts val="0"/>
                        </a:spcAft>
                        <a:buNone/>
                      </a:pPr>
                      <a:r>
                        <a:rPr lang="en"/>
                        <a:t>②</a:t>
                      </a:r>
                      <a:endParaRPr/>
                    </a:p>
                  </a:txBody>
                  <a:tcPr marT="91425" marB="91425" marR="91425" marL="91425"/>
                </a:tc>
                <a:tc>
                  <a:txBody>
                    <a:bodyPr/>
                    <a:lstStyle/>
                    <a:p>
                      <a:pPr indent="0" lvl="0" marL="0" rtl="0" algn="l">
                        <a:spcBef>
                          <a:spcPts val="0"/>
                        </a:spcBef>
                        <a:spcAft>
                          <a:spcPts val="0"/>
                        </a:spcAft>
                        <a:buNone/>
                      </a:pPr>
                      <a:r>
                        <a:rPr lang="en"/>
                        <a:t>佐藤</a:t>
                      </a:r>
                      <a:endParaRPr/>
                    </a:p>
                  </a:txBody>
                  <a:tcPr marT="91425" marB="91425" marR="91425" marL="91425"/>
                </a:tc>
                <a:tc>
                  <a:txBody>
                    <a:bodyPr/>
                    <a:lstStyle/>
                    <a:p>
                      <a:pPr indent="0" lvl="0" marL="0" rtl="0" algn="l">
                        <a:spcBef>
                          <a:spcPts val="0"/>
                        </a:spcBef>
                        <a:spcAft>
                          <a:spcPts val="0"/>
                        </a:spcAft>
                        <a:buNone/>
                      </a:pPr>
                      <a:r>
                        <a:rPr lang="en"/>
                        <a:t>佐藤さんですね。会議室Bでお待ちください。</a:t>
                      </a:r>
                      <a:endParaRPr/>
                    </a:p>
                  </a:txBody>
                  <a:tcPr marT="91425" marB="91425" marR="91425" marL="91425"/>
                </a:tc>
              </a:tr>
            </a:tbl>
          </a:graphicData>
        </a:graphic>
      </p:graphicFrame>
      <p:sp>
        <p:nvSpPr>
          <p:cNvPr id="484" name="Google Shape;484;p34"/>
          <p:cNvSpPr txBox="1"/>
          <p:nvPr>
            <p:ph idx="4294967295" type="body"/>
          </p:nvPr>
        </p:nvSpPr>
        <p:spPr>
          <a:xfrm>
            <a:off x="2360850" y="189475"/>
            <a:ext cx="8398500" cy="857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入力されたテキストが、どのような意図を持つのかをカテゴリ分けす</a:t>
            </a:r>
            <a:endParaRPr/>
          </a:p>
          <a:p>
            <a:pPr indent="0" lvl="0" marL="0" rtl="0" algn="l">
              <a:spcBef>
                <a:spcPts val="0"/>
              </a:spcBef>
              <a:spcAft>
                <a:spcPts val="0"/>
              </a:spcAft>
              <a:buNone/>
            </a:pPr>
            <a:r>
              <a:rPr lang="en"/>
              <a:t>るもの。</a:t>
            </a:r>
            <a:endParaRPr/>
          </a:p>
        </p:txBody>
      </p:sp>
      <p:sp>
        <p:nvSpPr>
          <p:cNvPr id="485" name="Google Shape;485;p34"/>
          <p:cNvSpPr txBox="1"/>
          <p:nvPr>
            <p:ph idx="4294967295" type="subTitle"/>
          </p:nvPr>
        </p:nvSpPr>
        <p:spPr>
          <a:xfrm>
            <a:off x="485496" y="189475"/>
            <a:ext cx="18753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solidFill>
                  <a:srgbClr val="FF0000"/>
                </a:solidFill>
              </a:rPr>
              <a:t>インテント</a:t>
            </a:r>
            <a:r>
              <a:rPr lang="en"/>
              <a:t>...</a:t>
            </a:r>
            <a:endParaRPr/>
          </a:p>
          <a:p>
            <a:pPr indent="0" lvl="0" marL="0" rtl="0" algn="l">
              <a:lnSpc>
                <a:spcPct val="115000"/>
              </a:lnSpc>
              <a:spcBef>
                <a:spcPts val="0"/>
              </a:spcBef>
              <a:spcAft>
                <a:spcPts val="0"/>
              </a:spcAft>
              <a:buNone/>
            </a:pPr>
            <a:r>
              <a:rPr lang="en"/>
              <a:t>(意図)</a:t>
            </a:r>
            <a:endParaRPr/>
          </a:p>
        </p:txBody>
      </p:sp>
      <p:sp>
        <p:nvSpPr>
          <p:cNvPr id="486" name="Google Shape;486;p34"/>
          <p:cNvSpPr txBox="1"/>
          <p:nvPr>
            <p:ph idx="4294967295" type="body"/>
          </p:nvPr>
        </p:nvSpPr>
        <p:spPr>
          <a:xfrm>
            <a:off x="2367425" y="1172000"/>
            <a:ext cx="8398500" cy="857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入力されたテキストの中にある、意味のある単語をカテゴリ分けするもの。</a:t>
            </a:r>
            <a:endParaRPr/>
          </a:p>
        </p:txBody>
      </p:sp>
      <p:sp>
        <p:nvSpPr>
          <p:cNvPr id="487" name="Google Shape;487;p34"/>
          <p:cNvSpPr txBox="1"/>
          <p:nvPr>
            <p:ph idx="4294967295" type="subTitle"/>
          </p:nvPr>
        </p:nvSpPr>
        <p:spPr>
          <a:xfrm>
            <a:off x="492075" y="1172000"/>
            <a:ext cx="20226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solidFill>
                  <a:srgbClr val="FF0000"/>
                </a:solidFill>
              </a:rPr>
              <a:t>エンティティ</a:t>
            </a:r>
            <a:r>
              <a:rPr lang="en"/>
              <a:t>...</a:t>
            </a:r>
            <a:endParaRPr/>
          </a:p>
          <a:p>
            <a:pPr indent="0" lvl="0" marL="0" rtl="0" algn="l">
              <a:lnSpc>
                <a:spcPct val="115000"/>
              </a:lnSpc>
              <a:spcBef>
                <a:spcPts val="0"/>
              </a:spcBef>
              <a:spcAft>
                <a:spcPts val="0"/>
              </a:spcAft>
              <a:buNone/>
            </a:pPr>
            <a:r>
              <a:rPr lang="en"/>
              <a:t>(</a:t>
            </a:r>
            <a:r>
              <a:rPr lang="en"/>
              <a:t>キーワード</a:t>
            </a:r>
            <a:r>
              <a:rPr lang="en"/>
              <a:t>)</a:t>
            </a:r>
            <a:endParaRPr/>
          </a:p>
        </p:txBody>
      </p:sp>
      <p:sp>
        <p:nvSpPr>
          <p:cNvPr id="488" name="Google Shape;488;p34"/>
          <p:cNvSpPr txBox="1"/>
          <p:nvPr>
            <p:ph idx="4294967295" type="body"/>
          </p:nvPr>
        </p:nvSpPr>
        <p:spPr>
          <a:xfrm>
            <a:off x="485500" y="2154525"/>
            <a:ext cx="8398500" cy="52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例えば…</a:t>
            </a:r>
            <a:endParaRPr/>
          </a:p>
        </p:txBody>
      </p:sp>
      <p:pic>
        <p:nvPicPr>
          <p:cNvPr id="489" name="Google Shape;489;p34"/>
          <p:cNvPicPr preferRelativeResize="0"/>
          <p:nvPr/>
        </p:nvPicPr>
        <p:blipFill>
          <a:blip r:embed="rId3">
            <a:alphaModFix/>
          </a:blip>
          <a:stretch>
            <a:fillRect/>
          </a:stretch>
        </p:blipFill>
        <p:spPr>
          <a:xfrm>
            <a:off x="9415825" y="4304500"/>
            <a:ext cx="1447476" cy="1447476"/>
          </a:xfrm>
          <a:prstGeom prst="rect">
            <a:avLst/>
          </a:prstGeom>
          <a:noFill/>
          <a:ln>
            <a:noFill/>
          </a:ln>
        </p:spPr>
      </p:pic>
      <p:sp>
        <p:nvSpPr>
          <p:cNvPr id="490" name="Google Shape;490;p34"/>
          <p:cNvSpPr/>
          <p:nvPr/>
        </p:nvSpPr>
        <p:spPr>
          <a:xfrm>
            <a:off x="4299025" y="4636825"/>
            <a:ext cx="4780200" cy="902100"/>
          </a:xfrm>
          <a:prstGeom prst="cloudCallout">
            <a:avLst>
              <a:gd fmla="val 63489" name="adj1"/>
              <a:gd fmla="val 3283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インテント=「社員呼び出し」で、</a:t>
            </a:r>
            <a:endParaRPr/>
          </a:p>
          <a:p>
            <a:pPr indent="0" lvl="0" marL="0" rtl="0" algn="l">
              <a:spcBef>
                <a:spcPts val="0"/>
              </a:spcBef>
              <a:spcAft>
                <a:spcPts val="0"/>
              </a:spcAft>
              <a:buNone/>
            </a:pPr>
            <a:r>
              <a:rPr lang="en"/>
              <a:t>エンティティ=「高橋」、か…</a:t>
            </a:r>
            <a:endParaRPr/>
          </a:p>
          <a:p>
            <a:pPr indent="0" lvl="0" marL="0" rtl="0" algn="l">
              <a:spcBef>
                <a:spcPts val="0"/>
              </a:spcBef>
              <a:spcAft>
                <a:spcPts val="0"/>
              </a:spcAft>
              <a:buNone/>
            </a:pPr>
            <a:r>
              <a:rPr lang="en"/>
              <a:t>No①の返事をしたらいいんだな！</a:t>
            </a:r>
            <a:endParaRPr/>
          </a:p>
        </p:txBody>
      </p:sp>
      <p:pic>
        <p:nvPicPr>
          <p:cNvPr id="491" name="Google Shape;491;p34"/>
          <p:cNvPicPr preferRelativeResize="0"/>
          <p:nvPr/>
        </p:nvPicPr>
        <p:blipFill>
          <a:blip r:embed="rId4">
            <a:alphaModFix/>
          </a:blip>
          <a:stretch>
            <a:fillRect/>
          </a:stretch>
        </p:blipFill>
        <p:spPr>
          <a:xfrm>
            <a:off x="639050" y="3998750"/>
            <a:ext cx="902100" cy="902100"/>
          </a:xfrm>
          <a:prstGeom prst="rect">
            <a:avLst/>
          </a:prstGeom>
          <a:noFill/>
          <a:ln>
            <a:noFill/>
          </a:ln>
        </p:spPr>
      </p:pic>
      <p:sp>
        <p:nvSpPr>
          <p:cNvPr id="492" name="Google Shape;492;p34"/>
          <p:cNvSpPr/>
          <p:nvPr/>
        </p:nvSpPr>
        <p:spPr>
          <a:xfrm>
            <a:off x="1883400" y="4094325"/>
            <a:ext cx="2896800" cy="481200"/>
          </a:xfrm>
          <a:prstGeom prst="wedgeRoundRectCallout">
            <a:avLst>
              <a:gd fmla="val -61204" name="adj1"/>
              <a:gd fmla="val -1168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「高橋さんに会いたい。」</a:t>
            </a:r>
            <a:endParaRPr/>
          </a:p>
        </p:txBody>
      </p:sp>
      <p:sp>
        <p:nvSpPr>
          <p:cNvPr id="493" name="Google Shape;493;p34"/>
          <p:cNvSpPr txBox="1"/>
          <p:nvPr>
            <p:ph type="title"/>
          </p:nvPr>
        </p:nvSpPr>
        <p:spPr>
          <a:xfrm>
            <a:off x="139250" y="57519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インテントとエンティティ</a:t>
            </a:r>
            <a:endParaRPr b="1" sz="4000">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5"/>
          <p:cNvSpPr txBox="1"/>
          <p:nvPr>
            <p:ph type="title"/>
          </p:nvPr>
        </p:nvSpPr>
        <p:spPr>
          <a:xfrm>
            <a:off x="4253600" y="0"/>
            <a:ext cx="3653700" cy="3491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499" name="Google Shape;499;p35"/>
          <p:cNvSpPr txBox="1"/>
          <p:nvPr>
            <p:ph idx="1" type="subTitle"/>
          </p:nvPr>
        </p:nvSpPr>
        <p:spPr>
          <a:xfrm>
            <a:off x="2147452" y="3737000"/>
            <a:ext cx="78660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Google Dialogflowを使ってみよう</a:t>
            </a:r>
            <a:endParaRPr/>
          </a:p>
        </p:txBody>
      </p:sp>
      <p:sp>
        <p:nvSpPr>
          <p:cNvPr id="500" name="Google Shape;500;p35"/>
          <p:cNvSpPr txBox="1"/>
          <p:nvPr>
            <p:ph idx="2" type="body"/>
          </p:nvPr>
        </p:nvSpPr>
        <p:spPr>
          <a:xfrm>
            <a:off x="2685738" y="4549250"/>
            <a:ext cx="6820500" cy="2075100"/>
          </a:xfrm>
          <a:prstGeom prst="rect">
            <a:avLst/>
          </a:prstGeom>
        </p:spPr>
        <p:txBody>
          <a:bodyPr anchorCtr="0" anchor="t" bIns="121900" lIns="121900" spcFirstLastPara="1" rIns="121900" wrap="square" tIns="121900">
            <a:noAutofit/>
          </a:bodyPr>
          <a:lstStyle/>
          <a:p>
            <a:pPr indent="0" lvl="0" marL="0" rtl="0" algn="ctr">
              <a:lnSpc>
                <a:spcPct val="150000"/>
              </a:lnSpc>
              <a:spcBef>
                <a:spcPts val="0"/>
              </a:spcBef>
              <a:spcAft>
                <a:spcPts val="0"/>
              </a:spcAft>
              <a:buNone/>
            </a:pPr>
            <a:r>
              <a:rPr lang="en"/>
              <a:t>・Dialogflow</a:t>
            </a:r>
            <a:r>
              <a:rPr lang="en"/>
              <a:t>とは</a:t>
            </a:r>
            <a:endParaRPr/>
          </a:p>
          <a:p>
            <a:pPr indent="0" lvl="0" marL="0" rtl="0" algn="ctr">
              <a:lnSpc>
                <a:spcPct val="150000"/>
              </a:lnSpc>
              <a:spcBef>
                <a:spcPts val="0"/>
              </a:spcBef>
              <a:spcAft>
                <a:spcPts val="0"/>
              </a:spcAft>
              <a:buNone/>
            </a:pPr>
            <a:r>
              <a:rPr lang="en"/>
              <a:t>・エージェント作成</a:t>
            </a:r>
            <a:endParaRPr/>
          </a:p>
          <a:p>
            <a:pPr indent="0" lvl="0" marL="0" rtl="0" algn="ctr">
              <a:lnSpc>
                <a:spcPct val="150000"/>
              </a:lnSpc>
              <a:spcBef>
                <a:spcPts val="0"/>
              </a:spcBef>
              <a:spcAft>
                <a:spcPts val="0"/>
              </a:spcAft>
              <a:buNone/>
            </a:pPr>
            <a:r>
              <a:rPr lang="en"/>
              <a:t>・エンティティ作成</a:t>
            </a:r>
            <a:endParaRPr/>
          </a:p>
          <a:p>
            <a:pPr indent="0" lvl="0" marL="0" rtl="0" algn="ctr">
              <a:lnSpc>
                <a:spcPct val="150000"/>
              </a:lnSpc>
              <a:spcBef>
                <a:spcPts val="0"/>
              </a:spcBef>
              <a:spcAft>
                <a:spcPts val="0"/>
              </a:spcAft>
              <a:buNone/>
            </a:pPr>
            <a:r>
              <a:rPr lang="en"/>
              <a:t>・インテント作成</a:t>
            </a:r>
            <a:endParaRPr/>
          </a:p>
          <a:p>
            <a:pPr indent="0" lvl="0" marL="0" rtl="0" algn="ctr">
              <a:lnSpc>
                <a:spcPct val="150000"/>
              </a:lnSpc>
              <a:spcBef>
                <a:spcPts val="0"/>
              </a:spcBef>
              <a:spcAft>
                <a:spcPts val="0"/>
              </a:spcAft>
              <a:buNone/>
            </a:pPr>
            <a:r>
              <a:rPr lang="en"/>
              <a:t>・APIの認証設定</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6"/>
          <p:cNvSpPr txBox="1"/>
          <p:nvPr>
            <p:ph type="title"/>
          </p:nvPr>
        </p:nvSpPr>
        <p:spPr>
          <a:xfrm>
            <a:off x="1159500" y="1052825"/>
            <a:ext cx="9873000" cy="833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Dialogflowとは</a:t>
            </a:r>
            <a:endParaRPr/>
          </a:p>
        </p:txBody>
      </p:sp>
      <p:sp>
        <p:nvSpPr>
          <p:cNvPr id="506" name="Google Shape;506;p36"/>
          <p:cNvSpPr txBox="1"/>
          <p:nvPr/>
        </p:nvSpPr>
        <p:spPr>
          <a:xfrm>
            <a:off x="2717625" y="2556425"/>
            <a:ext cx="2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07" name="Google Shape;507;p36"/>
          <p:cNvSpPr txBox="1"/>
          <p:nvPr/>
        </p:nvSpPr>
        <p:spPr>
          <a:xfrm>
            <a:off x="2359175" y="2546975"/>
            <a:ext cx="13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08" name="Google Shape;508;p36"/>
          <p:cNvSpPr txBox="1"/>
          <p:nvPr>
            <p:ph type="title"/>
          </p:nvPr>
        </p:nvSpPr>
        <p:spPr>
          <a:xfrm>
            <a:off x="1159500" y="2075725"/>
            <a:ext cx="9873000" cy="372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400"/>
              <a:t>DialogflowとはGoogle社が提供する、</a:t>
            </a:r>
            <a:r>
              <a:rPr lang="en" sz="2400">
                <a:solidFill>
                  <a:srgbClr val="FF0000"/>
                </a:solidFill>
              </a:rPr>
              <a:t>会話型AIアプリケーションを作成するための高度な開発スイート</a:t>
            </a:r>
            <a:r>
              <a:rPr lang="en" sz="2400"/>
              <a:t>です。</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前述した入力テキストからのインテントとエンティティの検出、レスポンス文章の特定などの自然言語処理部分は、今回Dialogflowを用いて実現します。</a:t>
            </a:r>
            <a:endParaRPr sz="2400"/>
          </a:p>
          <a:p>
            <a:pPr indent="0" lvl="0" marL="0" rtl="0" algn="l">
              <a:spcBef>
                <a:spcPts val="0"/>
              </a:spcBef>
              <a:spcAft>
                <a:spcPts val="0"/>
              </a:spcAft>
              <a:buNone/>
            </a:pPr>
            <a:r>
              <a:t/>
            </a:r>
            <a:endParaRPr sz="2400"/>
          </a:p>
        </p:txBody>
      </p:sp>
      <p:pic>
        <p:nvPicPr>
          <p:cNvPr id="509" name="Google Shape;509;p36"/>
          <p:cNvPicPr preferRelativeResize="0"/>
          <p:nvPr/>
        </p:nvPicPr>
        <p:blipFill>
          <a:blip r:embed="rId3">
            <a:alphaModFix/>
          </a:blip>
          <a:stretch>
            <a:fillRect/>
          </a:stretch>
        </p:blipFill>
        <p:spPr>
          <a:xfrm>
            <a:off x="4420874" y="4053400"/>
            <a:ext cx="3350274" cy="1423875"/>
          </a:xfrm>
          <a:prstGeom prst="rect">
            <a:avLst/>
          </a:prstGeom>
          <a:noFill/>
          <a:ln>
            <a:noFill/>
          </a:ln>
        </p:spPr>
      </p:pic>
      <p:sp>
        <p:nvSpPr>
          <p:cNvPr id="510" name="Google Shape;510;p36"/>
          <p:cNvSpPr txBox="1"/>
          <p:nvPr>
            <p:ph type="title"/>
          </p:nvPr>
        </p:nvSpPr>
        <p:spPr>
          <a:xfrm>
            <a:off x="3469950" y="5160025"/>
            <a:ext cx="7971000" cy="64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400"/>
              <a:t>https://cloud.google.com/dialogflow?hl=ja</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latin typeface="Oswald"/>
                <a:ea typeface="Oswald"/>
                <a:cs typeface="Oswald"/>
                <a:sym typeface="Oswald"/>
              </a:rPr>
              <a:t>Dialogflowの</a:t>
            </a:r>
            <a:r>
              <a:rPr b="1" lang="en">
                <a:latin typeface="Oswald"/>
                <a:ea typeface="Oswald"/>
                <a:cs typeface="Oswald"/>
                <a:sym typeface="Oswald"/>
              </a:rPr>
              <a:t>三つのエディション</a:t>
            </a:r>
            <a:endParaRPr b="1">
              <a:latin typeface="Oswald"/>
              <a:ea typeface="Oswald"/>
              <a:cs typeface="Oswald"/>
              <a:sym typeface="Oswald"/>
            </a:endParaRPr>
          </a:p>
        </p:txBody>
      </p:sp>
      <p:sp>
        <p:nvSpPr>
          <p:cNvPr id="516" name="Google Shape;516;p37"/>
          <p:cNvSpPr txBox="1"/>
          <p:nvPr>
            <p:ph idx="1" type="subTitle"/>
          </p:nvPr>
        </p:nvSpPr>
        <p:spPr>
          <a:xfrm>
            <a:off x="5056206" y="1729975"/>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200">
                <a:solidFill>
                  <a:schemeClr val="lt1"/>
                </a:solidFill>
              </a:rPr>
              <a:t>Dialogflow CX Edition</a:t>
            </a:r>
            <a:endParaRPr sz="2200">
              <a:solidFill>
                <a:schemeClr val="lt1"/>
              </a:solidFill>
            </a:endParaRPr>
          </a:p>
        </p:txBody>
      </p:sp>
      <p:sp>
        <p:nvSpPr>
          <p:cNvPr id="517" name="Google Shape;517;p37"/>
          <p:cNvSpPr txBox="1"/>
          <p:nvPr>
            <p:ph idx="5" type="body"/>
          </p:nvPr>
        </p:nvSpPr>
        <p:spPr>
          <a:xfrm>
            <a:off x="5056650" y="3428988"/>
            <a:ext cx="64068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600">
                <a:solidFill>
                  <a:schemeClr val="dk1"/>
                </a:solidFill>
              </a:rPr>
              <a:t>標準のエージェントタイプを提供する従量課金制のエディション</a:t>
            </a:r>
            <a:endParaRPr sz="1600">
              <a:solidFill>
                <a:schemeClr val="dk1"/>
              </a:solidFill>
            </a:endParaRPr>
          </a:p>
        </p:txBody>
      </p:sp>
      <p:sp>
        <p:nvSpPr>
          <p:cNvPr id="518" name="Google Shape;518;p37"/>
          <p:cNvSpPr txBox="1"/>
          <p:nvPr>
            <p:ph idx="2" type="subTitle"/>
          </p:nvPr>
        </p:nvSpPr>
        <p:spPr>
          <a:xfrm>
            <a:off x="5056656" y="2872643"/>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200">
                <a:solidFill>
                  <a:schemeClr val="lt1"/>
                </a:solidFill>
              </a:rPr>
              <a:t>Dialogflow ES Edition</a:t>
            </a:r>
            <a:endParaRPr sz="2200">
              <a:solidFill>
                <a:schemeClr val="lt1"/>
              </a:solidFill>
            </a:endParaRPr>
          </a:p>
        </p:txBody>
      </p:sp>
      <p:sp>
        <p:nvSpPr>
          <p:cNvPr id="519" name="Google Shape;519;p37"/>
          <p:cNvSpPr txBox="1"/>
          <p:nvPr>
            <p:ph idx="6" type="body"/>
          </p:nvPr>
        </p:nvSpPr>
        <p:spPr>
          <a:xfrm>
            <a:off x="5055750" y="4458975"/>
            <a:ext cx="64077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600">
                <a:solidFill>
                  <a:schemeClr val="dk1"/>
                </a:solidFill>
              </a:rPr>
              <a:t>標準のエージェントタイプのほとんどの機能を利用できる無料のエディション</a:t>
            </a:r>
            <a:endParaRPr sz="1600">
              <a:solidFill>
                <a:schemeClr val="dk1"/>
              </a:solidFill>
            </a:endParaRPr>
          </a:p>
        </p:txBody>
      </p:sp>
      <p:sp>
        <p:nvSpPr>
          <p:cNvPr id="520" name="Google Shape;520;p37"/>
          <p:cNvSpPr txBox="1"/>
          <p:nvPr>
            <p:ph idx="3" type="subTitle"/>
          </p:nvPr>
        </p:nvSpPr>
        <p:spPr>
          <a:xfrm>
            <a:off x="5056206" y="3904187"/>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200">
                <a:solidFill>
                  <a:srgbClr val="6D9EEB"/>
                </a:solidFill>
              </a:rPr>
              <a:t>Dialogflow Trial Edition</a:t>
            </a:r>
            <a:endParaRPr sz="2200">
              <a:solidFill>
                <a:srgbClr val="6D9EEB"/>
              </a:solidFill>
            </a:endParaRPr>
          </a:p>
        </p:txBody>
      </p:sp>
      <p:sp>
        <p:nvSpPr>
          <p:cNvPr id="521" name="Google Shape;521;p37"/>
          <p:cNvSpPr txBox="1"/>
          <p:nvPr>
            <p:ph idx="4" type="body"/>
          </p:nvPr>
        </p:nvSpPr>
        <p:spPr>
          <a:xfrm>
            <a:off x="5056200" y="2279075"/>
            <a:ext cx="64068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600">
                <a:solidFill>
                  <a:schemeClr val="dk1"/>
                </a:solidFill>
              </a:rPr>
              <a:t>高度なエージェントタイプを提供する従量課金制のエディション</a:t>
            </a:r>
            <a:endParaRPr sz="1600">
              <a:solidFill>
                <a:schemeClr val="dk1"/>
              </a:solidFill>
            </a:endParaRPr>
          </a:p>
        </p:txBody>
      </p:sp>
      <p:sp>
        <p:nvSpPr>
          <p:cNvPr id="522" name="Google Shape;522;p37"/>
          <p:cNvSpPr/>
          <p:nvPr/>
        </p:nvSpPr>
        <p:spPr>
          <a:xfrm>
            <a:off x="4057125" y="4175426"/>
            <a:ext cx="801001" cy="606895"/>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 name="Google Shape;523;p37"/>
          <p:cNvSpPr txBox="1"/>
          <p:nvPr>
            <p:ph idx="6" type="body"/>
          </p:nvPr>
        </p:nvSpPr>
        <p:spPr>
          <a:xfrm>
            <a:off x="5056200" y="5583000"/>
            <a:ext cx="64077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600">
                <a:solidFill>
                  <a:schemeClr val="dk1"/>
                </a:solidFill>
              </a:rPr>
              <a:t>詳しい違いはこちら：</a:t>
            </a:r>
            <a:endParaRPr sz="1600">
              <a:solidFill>
                <a:schemeClr val="dk1"/>
              </a:solidFill>
            </a:endParaRPr>
          </a:p>
          <a:p>
            <a:pPr indent="0" lvl="0" marL="0" rtl="0" algn="l">
              <a:spcBef>
                <a:spcPts val="0"/>
              </a:spcBef>
              <a:spcAft>
                <a:spcPts val="0"/>
              </a:spcAft>
              <a:buNone/>
            </a:pPr>
            <a:r>
              <a:rPr lang="en" sz="1600">
                <a:solidFill>
                  <a:schemeClr val="dk1"/>
                </a:solidFill>
              </a:rPr>
              <a:t>https://cloud.google.com/dialogflow/docs/editions?hl=ja</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8"/>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エージェント</a:t>
            </a:r>
            <a:r>
              <a:rPr b="1" lang="en" sz="4000">
                <a:latin typeface="Oswald"/>
                <a:ea typeface="Oswald"/>
                <a:cs typeface="Oswald"/>
                <a:sym typeface="Oswald"/>
              </a:rPr>
              <a:t>とは</a:t>
            </a:r>
            <a:endParaRPr b="1" sz="4000">
              <a:latin typeface="Oswald"/>
              <a:ea typeface="Oswald"/>
              <a:cs typeface="Oswald"/>
              <a:sym typeface="Oswald"/>
            </a:endParaRPr>
          </a:p>
        </p:txBody>
      </p:sp>
      <p:sp>
        <p:nvSpPr>
          <p:cNvPr id="530" name="Google Shape;530;p38"/>
          <p:cNvSpPr/>
          <p:nvPr/>
        </p:nvSpPr>
        <p:spPr>
          <a:xfrm>
            <a:off x="4888225" y="934600"/>
            <a:ext cx="2436000" cy="51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Googleアカウント</a:t>
            </a:r>
            <a:endParaRPr/>
          </a:p>
        </p:txBody>
      </p:sp>
      <p:sp>
        <p:nvSpPr>
          <p:cNvPr id="531" name="Google Shape;531;p38"/>
          <p:cNvSpPr/>
          <p:nvPr/>
        </p:nvSpPr>
        <p:spPr>
          <a:xfrm>
            <a:off x="2146100" y="1866050"/>
            <a:ext cx="1801500" cy="51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エージェント</a:t>
            </a:r>
            <a:endParaRPr/>
          </a:p>
        </p:txBody>
      </p:sp>
      <p:sp>
        <p:nvSpPr>
          <p:cNvPr id="532" name="Google Shape;532;p38"/>
          <p:cNvSpPr/>
          <p:nvPr/>
        </p:nvSpPr>
        <p:spPr>
          <a:xfrm>
            <a:off x="5205475" y="1903875"/>
            <a:ext cx="1801500" cy="51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エージェント</a:t>
            </a:r>
            <a:endParaRPr/>
          </a:p>
        </p:txBody>
      </p:sp>
      <p:sp>
        <p:nvSpPr>
          <p:cNvPr id="533" name="Google Shape;533;p38"/>
          <p:cNvSpPr/>
          <p:nvPr/>
        </p:nvSpPr>
        <p:spPr>
          <a:xfrm>
            <a:off x="8264850" y="1866050"/>
            <a:ext cx="1801500" cy="51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エージェント</a:t>
            </a:r>
            <a:endParaRPr/>
          </a:p>
        </p:txBody>
      </p:sp>
      <p:sp>
        <p:nvSpPr>
          <p:cNvPr id="534" name="Google Shape;534;p38"/>
          <p:cNvSpPr/>
          <p:nvPr/>
        </p:nvSpPr>
        <p:spPr>
          <a:xfrm>
            <a:off x="1367063" y="3100300"/>
            <a:ext cx="1557000" cy="51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インテント</a:t>
            </a:r>
            <a:endParaRPr/>
          </a:p>
        </p:txBody>
      </p:sp>
      <p:sp>
        <p:nvSpPr>
          <p:cNvPr id="535" name="Google Shape;535;p38"/>
          <p:cNvSpPr/>
          <p:nvPr/>
        </p:nvSpPr>
        <p:spPr>
          <a:xfrm>
            <a:off x="3054838" y="3100300"/>
            <a:ext cx="1801500" cy="51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エンティティ</a:t>
            </a:r>
            <a:endParaRPr/>
          </a:p>
        </p:txBody>
      </p:sp>
      <p:sp>
        <p:nvSpPr>
          <p:cNvPr id="536" name="Google Shape;536;p38"/>
          <p:cNvSpPr/>
          <p:nvPr/>
        </p:nvSpPr>
        <p:spPr>
          <a:xfrm>
            <a:off x="1367063" y="3744050"/>
            <a:ext cx="1557000" cy="51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インテント</a:t>
            </a:r>
            <a:endParaRPr/>
          </a:p>
        </p:txBody>
      </p:sp>
      <p:sp>
        <p:nvSpPr>
          <p:cNvPr id="537" name="Google Shape;537;p38"/>
          <p:cNvSpPr/>
          <p:nvPr/>
        </p:nvSpPr>
        <p:spPr>
          <a:xfrm>
            <a:off x="3054838" y="3744050"/>
            <a:ext cx="1801500" cy="51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エンティティ</a:t>
            </a:r>
            <a:endParaRPr/>
          </a:p>
        </p:txBody>
      </p:sp>
      <p:sp>
        <p:nvSpPr>
          <p:cNvPr id="538" name="Google Shape;538;p38"/>
          <p:cNvSpPr/>
          <p:nvPr/>
        </p:nvSpPr>
        <p:spPr>
          <a:xfrm>
            <a:off x="2094425" y="4387800"/>
            <a:ext cx="102300" cy="1125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2094425" y="4632250"/>
            <a:ext cx="102300" cy="1125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2094425" y="4876700"/>
            <a:ext cx="102300" cy="1125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3904450" y="4387800"/>
            <a:ext cx="102300" cy="1125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3904450" y="4632250"/>
            <a:ext cx="102300" cy="1125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a:off x="3904450" y="4876700"/>
            <a:ext cx="102300" cy="1125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1105450" y="2814850"/>
            <a:ext cx="3847500" cy="272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5122975" y="2814850"/>
            <a:ext cx="1966500" cy="272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8182350" y="2814850"/>
            <a:ext cx="1966500" cy="272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 name="Google Shape;547;p38"/>
          <p:cNvCxnSpPr>
            <a:stCxn id="530" idx="3"/>
            <a:endCxn id="531" idx="0"/>
          </p:cNvCxnSpPr>
          <p:nvPr/>
        </p:nvCxnSpPr>
        <p:spPr>
          <a:xfrm flipH="1">
            <a:off x="3046869" y="1371449"/>
            <a:ext cx="2198100" cy="494700"/>
          </a:xfrm>
          <a:prstGeom prst="straightConnector1">
            <a:avLst/>
          </a:prstGeom>
          <a:noFill/>
          <a:ln cap="flat" cmpd="sng" w="9525">
            <a:solidFill>
              <a:schemeClr val="dk2"/>
            </a:solidFill>
            <a:prstDash val="solid"/>
            <a:round/>
            <a:headEnd len="med" w="med" type="none"/>
            <a:tailEnd len="med" w="med" type="triangle"/>
          </a:ln>
        </p:spPr>
      </p:cxnSp>
      <p:cxnSp>
        <p:nvCxnSpPr>
          <p:cNvPr id="548" name="Google Shape;548;p38"/>
          <p:cNvCxnSpPr>
            <a:stCxn id="530" idx="4"/>
            <a:endCxn id="532" idx="0"/>
          </p:cNvCxnSpPr>
          <p:nvPr/>
        </p:nvCxnSpPr>
        <p:spPr>
          <a:xfrm>
            <a:off x="6106225" y="1446400"/>
            <a:ext cx="0" cy="457500"/>
          </a:xfrm>
          <a:prstGeom prst="straightConnector1">
            <a:avLst/>
          </a:prstGeom>
          <a:noFill/>
          <a:ln cap="flat" cmpd="sng" w="9525">
            <a:solidFill>
              <a:schemeClr val="dk2"/>
            </a:solidFill>
            <a:prstDash val="solid"/>
            <a:round/>
            <a:headEnd len="med" w="med" type="none"/>
            <a:tailEnd len="med" w="med" type="triangle"/>
          </a:ln>
        </p:spPr>
      </p:cxnSp>
      <p:cxnSp>
        <p:nvCxnSpPr>
          <p:cNvPr id="549" name="Google Shape;549;p38"/>
          <p:cNvCxnSpPr>
            <a:stCxn id="530" idx="5"/>
            <a:endCxn id="533" idx="0"/>
          </p:cNvCxnSpPr>
          <p:nvPr/>
        </p:nvCxnSpPr>
        <p:spPr>
          <a:xfrm>
            <a:off x="6967481" y="1371449"/>
            <a:ext cx="2198100" cy="494700"/>
          </a:xfrm>
          <a:prstGeom prst="straightConnector1">
            <a:avLst/>
          </a:prstGeom>
          <a:noFill/>
          <a:ln cap="flat" cmpd="sng" w="9525">
            <a:solidFill>
              <a:schemeClr val="dk2"/>
            </a:solidFill>
            <a:prstDash val="solid"/>
            <a:round/>
            <a:headEnd len="med" w="med" type="none"/>
            <a:tailEnd len="med" w="med" type="triangle"/>
          </a:ln>
        </p:spPr>
      </p:cxnSp>
      <p:cxnSp>
        <p:nvCxnSpPr>
          <p:cNvPr id="550" name="Google Shape;550;p38"/>
          <p:cNvCxnSpPr>
            <a:stCxn id="531" idx="4"/>
            <a:endCxn id="544" idx="0"/>
          </p:cNvCxnSpPr>
          <p:nvPr/>
        </p:nvCxnSpPr>
        <p:spPr>
          <a:xfrm flipH="1">
            <a:off x="3029150" y="2377850"/>
            <a:ext cx="17700" cy="437100"/>
          </a:xfrm>
          <a:prstGeom prst="straightConnector1">
            <a:avLst/>
          </a:prstGeom>
          <a:noFill/>
          <a:ln cap="flat" cmpd="sng" w="9525">
            <a:solidFill>
              <a:schemeClr val="dk2"/>
            </a:solidFill>
            <a:prstDash val="solid"/>
            <a:round/>
            <a:headEnd len="med" w="med" type="none"/>
            <a:tailEnd len="med" w="med" type="triangle"/>
          </a:ln>
        </p:spPr>
      </p:cxnSp>
      <p:cxnSp>
        <p:nvCxnSpPr>
          <p:cNvPr id="551" name="Google Shape;551;p38"/>
          <p:cNvCxnSpPr>
            <a:stCxn id="532" idx="4"/>
            <a:endCxn id="545" idx="0"/>
          </p:cNvCxnSpPr>
          <p:nvPr/>
        </p:nvCxnSpPr>
        <p:spPr>
          <a:xfrm>
            <a:off x="6106225" y="2415675"/>
            <a:ext cx="0" cy="399300"/>
          </a:xfrm>
          <a:prstGeom prst="straightConnector1">
            <a:avLst/>
          </a:prstGeom>
          <a:noFill/>
          <a:ln cap="flat" cmpd="sng" w="9525">
            <a:solidFill>
              <a:schemeClr val="dk2"/>
            </a:solidFill>
            <a:prstDash val="solid"/>
            <a:round/>
            <a:headEnd len="med" w="med" type="none"/>
            <a:tailEnd len="med" w="med" type="triangle"/>
          </a:ln>
        </p:spPr>
      </p:cxnSp>
      <p:cxnSp>
        <p:nvCxnSpPr>
          <p:cNvPr id="552" name="Google Shape;552;p38"/>
          <p:cNvCxnSpPr>
            <a:stCxn id="533" idx="4"/>
            <a:endCxn id="546" idx="0"/>
          </p:cNvCxnSpPr>
          <p:nvPr/>
        </p:nvCxnSpPr>
        <p:spPr>
          <a:xfrm>
            <a:off x="9165600" y="2377850"/>
            <a:ext cx="0" cy="437100"/>
          </a:xfrm>
          <a:prstGeom prst="straightConnector1">
            <a:avLst/>
          </a:prstGeom>
          <a:noFill/>
          <a:ln cap="flat" cmpd="sng" w="9525">
            <a:solidFill>
              <a:schemeClr val="dk2"/>
            </a:solidFill>
            <a:prstDash val="solid"/>
            <a:round/>
            <a:headEnd len="med" w="med" type="none"/>
            <a:tailEnd len="med" w="med" type="triangle"/>
          </a:ln>
        </p:spPr>
      </p:cxnSp>
      <p:sp>
        <p:nvSpPr>
          <p:cNvPr id="553" name="Google Shape;553;p38"/>
          <p:cNvSpPr txBox="1"/>
          <p:nvPr/>
        </p:nvSpPr>
        <p:spPr>
          <a:xfrm>
            <a:off x="2306125" y="240625"/>
            <a:ext cx="975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エンドユーザーとの会話を処理する仮想エージェント。ひとつひとつのエージェントに異なる会話シナリオを学習させることができるので、チャットボット自体を複数作成できるイメージ。</a:t>
            </a:r>
            <a:endParaRPr/>
          </a:p>
        </p:txBody>
      </p:sp>
      <p:sp>
        <p:nvSpPr>
          <p:cNvPr id="554" name="Google Shape;554;p38"/>
          <p:cNvSpPr txBox="1"/>
          <p:nvPr>
            <p:ph idx="4294967295" type="subTitle"/>
          </p:nvPr>
        </p:nvSpPr>
        <p:spPr>
          <a:xfrm>
            <a:off x="485501" y="189475"/>
            <a:ext cx="21180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solidFill>
                  <a:srgbClr val="FF0000"/>
                </a:solidFill>
              </a:rPr>
              <a:t>エージェント</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9"/>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作成していくインテントとエンティティ</a:t>
            </a:r>
            <a:endParaRPr b="1" sz="4000">
              <a:latin typeface="Oswald"/>
              <a:ea typeface="Oswald"/>
              <a:cs typeface="Oswald"/>
              <a:sym typeface="Oswald"/>
            </a:endParaRPr>
          </a:p>
        </p:txBody>
      </p:sp>
      <p:graphicFrame>
        <p:nvGraphicFramePr>
          <p:cNvPr id="561" name="Google Shape;561;p39"/>
          <p:cNvGraphicFramePr/>
          <p:nvPr/>
        </p:nvGraphicFramePr>
        <p:xfrm>
          <a:off x="631763" y="362575"/>
          <a:ext cx="3000000" cy="3000000"/>
        </p:xfrm>
        <a:graphic>
          <a:graphicData uri="http://schemas.openxmlformats.org/drawingml/2006/table">
            <a:tbl>
              <a:tblPr>
                <a:noFill/>
                <a:tableStyleId>{AFE4D2EE-5FD4-4545-AC16-5A4BCC3E38B4}</a:tableStyleId>
              </a:tblPr>
              <a:tblGrid>
                <a:gridCol w="1390900"/>
                <a:gridCol w="1504100"/>
                <a:gridCol w="1204275"/>
                <a:gridCol w="6187700"/>
              </a:tblGrid>
              <a:tr h="381000">
                <a:tc>
                  <a:txBody>
                    <a:bodyPr/>
                    <a:lstStyle/>
                    <a:p>
                      <a:pPr indent="0" lvl="0" marL="0" rtl="0" algn="l">
                        <a:spcBef>
                          <a:spcPts val="0"/>
                        </a:spcBef>
                        <a:spcAft>
                          <a:spcPts val="0"/>
                        </a:spcAft>
                        <a:buNone/>
                      </a:pPr>
                      <a:r>
                        <a:rPr b="1" lang="en"/>
                        <a:t>インテント</a:t>
                      </a:r>
                      <a:endParaRPr b="1"/>
                    </a:p>
                  </a:txBody>
                  <a:tcPr marT="91425" marB="91425" marR="91425" marL="91425">
                    <a:solidFill>
                      <a:srgbClr val="FFD966"/>
                    </a:solidFill>
                  </a:tcPr>
                </a:tc>
                <a:tc>
                  <a:txBody>
                    <a:bodyPr/>
                    <a:lstStyle/>
                    <a:p>
                      <a:pPr indent="0" lvl="0" marL="0" rtl="0" algn="l">
                        <a:spcBef>
                          <a:spcPts val="0"/>
                        </a:spcBef>
                        <a:spcAft>
                          <a:spcPts val="0"/>
                        </a:spcAft>
                        <a:buNone/>
                      </a:pPr>
                      <a:r>
                        <a:rPr b="1" lang="en"/>
                        <a:t>エンティティ</a:t>
                      </a:r>
                      <a:endParaRPr b="1"/>
                    </a:p>
                  </a:txBody>
                  <a:tcPr marT="91425" marB="91425" marR="91425" marL="91425">
                    <a:solidFill>
                      <a:srgbClr val="FFD966"/>
                    </a:solidFill>
                  </a:tcPr>
                </a:tc>
                <a:tc>
                  <a:txBody>
                    <a:bodyPr/>
                    <a:lstStyle/>
                    <a:p>
                      <a:pPr indent="0" lvl="0" marL="0" rtl="0" algn="l">
                        <a:spcBef>
                          <a:spcPts val="0"/>
                        </a:spcBef>
                        <a:spcAft>
                          <a:spcPts val="0"/>
                        </a:spcAft>
                        <a:buNone/>
                      </a:pPr>
                      <a:r>
                        <a:rPr b="1" lang="en"/>
                        <a:t>単語</a:t>
                      </a:r>
                      <a:endParaRPr b="1"/>
                    </a:p>
                  </a:txBody>
                  <a:tcPr marT="91425" marB="91425" marR="91425" marL="91425">
                    <a:solidFill>
                      <a:srgbClr val="FFD966"/>
                    </a:solidFill>
                  </a:tcPr>
                </a:tc>
                <a:tc>
                  <a:txBody>
                    <a:bodyPr/>
                    <a:lstStyle/>
                    <a:p>
                      <a:pPr indent="0" lvl="0" marL="0" rtl="0" algn="l">
                        <a:spcBef>
                          <a:spcPts val="0"/>
                        </a:spcBef>
                        <a:spcAft>
                          <a:spcPts val="0"/>
                        </a:spcAft>
                        <a:buNone/>
                      </a:pPr>
                      <a:r>
                        <a:rPr b="1" lang="en"/>
                        <a:t>レスポンス文章</a:t>
                      </a:r>
                      <a:endParaRPr b="1"/>
                    </a:p>
                  </a:txBody>
                  <a:tcPr marT="91425" marB="91425" marR="91425" marL="91425">
                    <a:solidFill>
                      <a:srgbClr val="FFD966"/>
                    </a:solidFill>
                  </a:tcPr>
                </a:tc>
              </a:tr>
              <a:tr h="381000">
                <a:tc rowSpan="4">
                  <a:txBody>
                    <a:bodyPr/>
                    <a:lstStyle/>
                    <a:p>
                      <a:pPr indent="0" lvl="0" marL="0" rtl="0" algn="l">
                        <a:spcBef>
                          <a:spcPts val="0"/>
                        </a:spcBef>
                        <a:spcAft>
                          <a:spcPts val="0"/>
                        </a:spcAft>
                        <a:buNone/>
                      </a:pPr>
                      <a:r>
                        <a:rPr lang="en"/>
                        <a:t>社員呼び出し</a:t>
                      </a:r>
                      <a:endParaRPr/>
                    </a:p>
                  </a:txBody>
                  <a:tcPr marT="91425" marB="91425" marR="91425" marL="91425"/>
                </a:tc>
                <a:tc rowSpan="2">
                  <a:txBody>
                    <a:bodyPr/>
                    <a:lstStyle/>
                    <a:p>
                      <a:pPr indent="0" lvl="0" marL="0" rtl="0" algn="l">
                        <a:spcBef>
                          <a:spcPts val="0"/>
                        </a:spcBef>
                        <a:spcAft>
                          <a:spcPts val="0"/>
                        </a:spcAft>
                        <a:buNone/>
                      </a:pPr>
                      <a:r>
                        <a:rPr lang="en"/>
                        <a:t>person</a:t>
                      </a:r>
                      <a:endParaRPr/>
                    </a:p>
                  </a:txBody>
                  <a:tcPr marT="91425" marB="91425" marR="91425" marL="91425"/>
                </a:tc>
                <a:tc>
                  <a:txBody>
                    <a:bodyPr/>
                    <a:lstStyle/>
                    <a:p>
                      <a:pPr indent="0" lvl="0" marL="0" rtl="0" algn="l">
                        <a:spcBef>
                          <a:spcPts val="0"/>
                        </a:spcBef>
                        <a:spcAft>
                          <a:spcPts val="0"/>
                        </a:spcAft>
                        <a:buNone/>
                      </a:pPr>
                      <a:r>
                        <a:rPr lang="en"/>
                        <a:t>高橋</a:t>
                      </a:r>
                      <a:endParaRPr/>
                    </a:p>
                  </a:txBody>
                  <a:tcPr marT="91425" marB="91425" marR="91425" marL="91425"/>
                </a:tc>
                <a:tc rowSpan="4">
                  <a:txBody>
                    <a:bodyPr/>
                    <a:lstStyle/>
                    <a:p>
                      <a:pPr indent="0" lvl="0" marL="0" rtl="0" algn="l">
                        <a:spcBef>
                          <a:spcPts val="0"/>
                        </a:spcBef>
                        <a:spcAft>
                          <a:spcPts val="0"/>
                        </a:spcAft>
                        <a:buNone/>
                      </a:pPr>
                      <a:r>
                        <a:rPr lang="en"/>
                        <a:t>$departmentの$person</a:t>
                      </a:r>
                      <a:r>
                        <a:rPr lang="en"/>
                        <a:t>ですね。呼び出しますので、後ろのソファーでおかけになってお待ちください。</a:t>
                      </a:r>
                      <a:endParaRPr/>
                    </a:p>
                  </a:txBody>
                  <a:tcPr marT="91425" marB="91425" marR="91425" marL="91425" anchor="ctr"/>
                </a:tc>
              </a:tr>
              <a:tr h="381000">
                <a:tc vMerge="1"/>
                <a:tc vMerge="1"/>
                <a:tc>
                  <a:txBody>
                    <a:bodyPr/>
                    <a:lstStyle/>
                    <a:p>
                      <a:pPr indent="0" lvl="0" marL="0" rtl="0" algn="l">
                        <a:spcBef>
                          <a:spcPts val="0"/>
                        </a:spcBef>
                        <a:spcAft>
                          <a:spcPts val="0"/>
                        </a:spcAft>
                        <a:buNone/>
                      </a:pPr>
                      <a:r>
                        <a:rPr lang="en"/>
                        <a:t>佐藤</a:t>
                      </a:r>
                      <a:endParaRPr/>
                    </a:p>
                  </a:txBody>
                  <a:tcPr marT="91425" marB="91425" marR="91425" marL="91425"/>
                </a:tc>
                <a:tc vMerge="1"/>
              </a:tr>
              <a:tr h="381000">
                <a:tc vMerge="1"/>
                <a:tc rowSpan="2">
                  <a:txBody>
                    <a:bodyPr/>
                    <a:lstStyle/>
                    <a:p>
                      <a:pPr indent="0" lvl="0" marL="0" rtl="0" algn="l">
                        <a:spcBef>
                          <a:spcPts val="0"/>
                        </a:spcBef>
                        <a:spcAft>
                          <a:spcPts val="0"/>
                        </a:spcAft>
                        <a:buNone/>
                      </a:pPr>
                      <a:r>
                        <a:rPr lang="en"/>
                        <a:t>department</a:t>
                      </a:r>
                      <a:endParaRPr/>
                    </a:p>
                  </a:txBody>
                  <a:tcPr marT="91425" marB="91425" marR="91425" marL="91425"/>
                </a:tc>
                <a:tc>
                  <a:txBody>
                    <a:bodyPr/>
                    <a:lstStyle/>
                    <a:p>
                      <a:pPr indent="0" lvl="0" marL="0" rtl="0" algn="l">
                        <a:spcBef>
                          <a:spcPts val="0"/>
                        </a:spcBef>
                        <a:spcAft>
                          <a:spcPts val="0"/>
                        </a:spcAft>
                        <a:buNone/>
                      </a:pPr>
                      <a:r>
                        <a:rPr lang="en"/>
                        <a:t>開発部</a:t>
                      </a:r>
                      <a:endParaRPr/>
                    </a:p>
                  </a:txBody>
                  <a:tcPr marT="91425" marB="91425" marR="91425" marL="91425"/>
                </a:tc>
                <a:tc vMerge="1"/>
              </a:tr>
              <a:tr h="100000">
                <a:tc vMerge="1"/>
                <a:tc vMerge="1"/>
                <a:tc>
                  <a:txBody>
                    <a:bodyPr/>
                    <a:lstStyle/>
                    <a:p>
                      <a:pPr indent="0" lvl="0" marL="0" rtl="0" algn="l">
                        <a:spcBef>
                          <a:spcPts val="0"/>
                        </a:spcBef>
                        <a:spcAft>
                          <a:spcPts val="0"/>
                        </a:spcAft>
                        <a:buNone/>
                      </a:pPr>
                      <a:r>
                        <a:rPr lang="en"/>
                        <a:t>総務部</a:t>
                      </a:r>
                      <a:endParaRPr/>
                    </a:p>
                  </a:txBody>
                  <a:tcPr marT="91425" marB="91425" marR="91425" marL="91425"/>
                </a:tc>
                <a:tc vMerge="1"/>
              </a:tr>
            </a:tbl>
          </a:graphicData>
        </a:graphic>
      </p:graphicFrame>
      <p:pic>
        <p:nvPicPr>
          <p:cNvPr id="562" name="Google Shape;562;p39"/>
          <p:cNvPicPr preferRelativeResize="0"/>
          <p:nvPr/>
        </p:nvPicPr>
        <p:blipFill>
          <a:blip r:embed="rId3">
            <a:alphaModFix/>
          </a:blip>
          <a:stretch>
            <a:fillRect/>
          </a:stretch>
        </p:blipFill>
        <p:spPr>
          <a:xfrm>
            <a:off x="9744602" y="2647975"/>
            <a:ext cx="1179174" cy="1179174"/>
          </a:xfrm>
          <a:prstGeom prst="rect">
            <a:avLst/>
          </a:prstGeom>
          <a:noFill/>
          <a:ln>
            <a:noFill/>
          </a:ln>
        </p:spPr>
      </p:pic>
      <p:pic>
        <p:nvPicPr>
          <p:cNvPr id="563" name="Google Shape;563;p39"/>
          <p:cNvPicPr preferRelativeResize="0"/>
          <p:nvPr/>
        </p:nvPicPr>
        <p:blipFill>
          <a:blip r:embed="rId4">
            <a:alphaModFix/>
          </a:blip>
          <a:stretch>
            <a:fillRect/>
          </a:stretch>
        </p:blipFill>
        <p:spPr>
          <a:xfrm>
            <a:off x="663137" y="2552387"/>
            <a:ext cx="902100" cy="902100"/>
          </a:xfrm>
          <a:prstGeom prst="rect">
            <a:avLst/>
          </a:prstGeom>
          <a:noFill/>
          <a:ln>
            <a:noFill/>
          </a:ln>
        </p:spPr>
      </p:pic>
      <p:sp>
        <p:nvSpPr>
          <p:cNvPr id="564" name="Google Shape;564;p39"/>
          <p:cNvSpPr/>
          <p:nvPr/>
        </p:nvSpPr>
        <p:spPr>
          <a:xfrm>
            <a:off x="1907488" y="2647963"/>
            <a:ext cx="2896800" cy="481200"/>
          </a:xfrm>
          <a:prstGeom prst="wedgeRoundRectCallout">
            <a:avLst>
              <a:gd fmla="val -61204" name="adj1"/>
              <a:gd fmla="val -1168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約束があるのですが。</a:t>
            </a:r>
            <a:r>
              <a:rPr lang="en"/>
              <a:t>」</a:t>
            </a:r>
            <a:endParaRPr/>
          </a:p>
        </p:txBody>
      </p:sp>
      <p:sp>
        <p:nvSpPr>
          <p:cNvPr id="565" name="Google Shape;565;p39"/>
          <p:cNvSpPr/>
          <p:nvPr/>
        </p:nvSpPr>
        <p:spPr>
          <a:xfrm>
            <a:off x="5033375" y="3129175"/>
            <a:ext cx="4673400" cy="481200"/>
          </a:xfrm>
          <a:prstGeom prst="wedgeRoundRectCallout">
            <a:avLst>
              <a:gd fmla="val 56864" name="adj1"/>
              <a:gd fmla="val 3289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誰を呼び出しますか？</a:t>
            </a:r>
            <a:r>
              <a:rPr lang="en"/>
              <a:t>」</a:t>
            </a:r>
            <a:endParaRPr/>
          </a:p>
        </p:txBody>
      </p:sp>
      <p:pic>
        <p:nvPicPr>
          <p:cNvPr id="566" name="Google Shape;566;p39"/>
          <p:cNvPicPr preferRelativeResize="0"/>
          <p:nvPr/>
        </p:nvPicPr>
        <p:blipFill>
          <a:blip r:embed="rId4">
            <a:alphaModFix/>
          </a:blip>
          <a:stretch>
            <a:fillRect/>
          </a:stretch>
        </p:blipFill>
        <p:spPr>
          <a:xfrm>
            <a:off x="663137" y="3377425"/>
            <a:ext cx="902100" cy="902100"/>
          </a:xfrm>
          <a:prstGeom prst="rect">
            <a:avLst/>
          </a:prstGeom>
          <a:noFill/>
          <a:ln>
            <a:noFill/>
          </a:ln>
        </p:spPr>
      </p:pic>
      <p:sp>
        <p:nvSpPr>
          <p:cNvPr id="567" name="Google Shape;567;p39"/>
          <p:cNvSpPr/>
          <p:nvPr/>
        </p:nvSpPr>
        <p:spPr>
          <a:xfrm>
            <a:off x="1907488" y="3473000"/>
            <a:ext cx="2896800" cy="481200"/>
          </a:xfrm>
          <a:prstGeom prst="wedgeRoundRectCallout">
            <a:avLst>
              <a:gd fmla="val -61204" name="adj1"/>
              <a:gd fmla="val -1168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高橋さんをお願いします</a:t>
            </a:r>
            <a:r>
              <a:rPr lang="en"/>
              <a:t>。」</a:t>
            </a:r>
            <a:endParaRPr/>
          </a:p>
        </p:txBody>
      </p:sp>
      <p:sp>
        <p:nvSpPr>
          <p:cNvPr id="568" name="Google Shape;568;p39"/>
          <p:cNvSpPr/>
          <p:nvPr/>
        </p:nvSpPr>
        <p:spPr>
          <a:xfrm>
            <a:off x="5033375" y="4024900"/>
            <a:ext cx="4673400" cy="481200"/>
          </a:xfrm>
          <a:prstGeom prst="wedgeRoundRectCallout">
            <a:avLst>
              <a:gd fmla="val 57356" name="adj1"/>
              <a:gd fmla="val 3102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所属部署がお分かりですか</a:t>
            </a:r>
            <a:r>
              <a:rPr lang="en"/>
              <a:t>？」</a:t>
            </a:r>
            <a:endParaRPr/>
          </a:p>
        </p:txBody>
      </p:sp>
      <p:pic>
        <p:nvPicPr>
          <p:cNvPr id="569" name="Google Shape;569;p39"/>
          <p:cNvPicPr preferRelativeResize="0"/>
          <p:nvPr/>
        </p:nvPicPr>
        <p:blipFill>
          <a:blip r:embed="rId3">
            <a:alphaModFix/>
          </a:blip>
          <a:stretch>
            <a:fillRect/>
          </a:stretch>
        </p:blipFill>
        <p:spPr>
          <a:xfrm>
            <a:off x="9783802" y="3613150"/>
            <a:ext cx="1179174" cy="1179174"/>
          </a:xfrm>
          <a:prstGeom prst="rect">
            <a:avLst/>
          </a:prstGeom>
          <a:noFill/>
          <a:ln>
            <a:noFill/>
          </a:ln>
        </p:spPr>
      </p:pic>
      <p:pic>
        <p:nvPicPr>
          <p:cNvPr id="570" name="Google Shape;570;p39"/>
          <p:cNvPicPr preferRelativeResize="0"/>
          <p:nvPr/>
        </p:nvPicPr>
        <p:blipFill>
          <a:blip r:embed="rId4">
            <a:alphaModFix/>
          </a:blip>
          <a:stretch>
            <a:fillRect/>
          </a:stretch>
        </p:blipFill>
        <p:spPr>
          <a:xfrm>
            <a:off x="663137" y="4226125"/>
            <a:ext cx="902100" cy="902100"/>
          </a:xfrm>
          <a:prstGeom prst="rect">
            <a:avLst/>
          </a:prstGeom>
          <a:noFill/>
          <a:ln>
            <a:noFill/>
          </a:ln>
        </p:spPr>
      </p:pic>
      <p:sp>
        <p:nvSpPr>
          <p:cNvPr id="571" name="Google Shape;571;p39"/>
          <p:cNvSpPr/>
          <p:nvPr/>
        </p:nvSpPr>
        <p:spPr>
          <a:xfrm>
            <a:off x="1907488" y="4447163"/>
            <a:ext cx="2896800" cy="481200"/>
          </a:xfrm>
          <a:prstGeom prst="wedgeRoundRectCallout">
            <a:avLst>
              <a:gd fmla="val -61204" name="adj1"/>
              <a:gd fmla="val -1168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開発部です。</a:t>
            </a:r>
            <a:r>
              <a:rPr lang="en"/>
              <a:t>」</a:t>
            </a:r>
            <a:endParaRPr/>
          </a:p>
        </p:txBody>
      </p:sp>
      <p:sp>
        <p:nvSpPr>
          <p:cNvPr id="572" name="Google Shape;572;p39"/>
          <p:cNvSpPr/>
          <p:nvPr/>
        </p:nvSpPr>
        <p:spPr>
          <a:xfrm>
            <a:off x="5033375" y="4930725"/>
            <a:ext cx="4711200" cy="660600"/>
          </a:xfrm>
          <a:prstGeom prst="wedgeRoundRectCallout">
            <a:avLst>
              <a:gd fmla="val 56344" name="adj1"/>
              <a:gd fmla="val 3183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開発部の高橋ですね。</a:t>
            </a:r>
            <a:r>
              <a:rPr lang="en">
                <a:solidFill>
                  <a:schemeClr val="dk1"/>
                </a:solidFill>
              </a:rPr>
              <a:t>呼び出しますので、後ろのソファーでおかけになってお待ちください。</a:t>
            </a:r>
            <a:r>
              <a:rPr lang="en"/>
              <a:t>」</a:t>
            </a:r>
            <a:endParaRPr/>
          </a:p>
        </p:txBody>
      </p:sp>
      <p:pic>
        <p:nvPicPr>
          <p:cNvPr id="573" name="Google Shape;573;p39"/>
          <p:cNvPicPr preferRelativeResize="0"/>
          <p:nvPr/>
        </p:nvPicPr>
        <p:blipFill>
          <a:blip r:embed="rId3">
            <a:alphaModFix/>
          </a:blip>
          <a:stretch>
            <a:fillRect/>
          </a:stretch>
        </p:blipFill>
        <p:spPr>
          <a:xfrm>
            <a:off x="9744602" y="4518987"/>
            <a:ext cx="1179174" cy="1179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0"/>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エージェント</a:t>
            </a:r>
            <a:r>
              <a:rPr b="1" lang="en" sz="4000">
                <a:latin typeface="Oswald"/>
                <a:ea typeface="Oswald"/>
                <a:cs typeface="Oswald"/>
                <a:sym typeface="Oswald"/>
              </a:rPr>
              <a:t>作成</a:t>
            </a:r>
            <a:endParaRPr b="1" sz="4000">
              <a:latin typeface="Oswald"/>
              <a:ea typeface="Oswald"/>
              <a:cs typeface="Oswald"/>
              <a:sym typeface="Oswald"/>
            </a:endParaRPr>
          </a:p>
        </p:txBody>
      </p:sp>
      <p:sp>
        <p:nvSpPr>
          <p:cNvPr id="580" name="Google Shape;580;p40"/>
          <p:cNvSpPr txBox="1"/>
          <p:nvPr/>
        </p:nvSpPr>
        <p:spPr>
          <a:xfrm>
            <a:off x="766775" y="287800"/>
            <a:ext cx="975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①Dialoglowに</a:t>
            </a:r>
            <a:r>
              <a:rPr lang="en"/>
              <a:t>ログイン</a:t>
            </a:r>
            <a:endParaRPr/>
          </a:p>
          <a:p>
            <a:pPr indent="0" lvl="0" marL="0" rtl="0" algn="l">
              <a:spcBef>
                <a:spcPts val="0"/>
              </a:spcBef>
              <a:spcAft>
                <a:spcPts val="0"/>
              </a:spcAft>
              <a:buNone/>
            </a:pPr>
            <a:r>
              <a:rPr lang="en"/>
              <a:t>https://dialogflow.cloud.google.com/#/login</a:t>
            </a:r>
            <a:endParaRPr/>
          </a:p>
        </p:txBody>
      </p:sp>
      <p:sp>
        <p:nvSpPr>
          <p:cNvPr id="581" name="Google Shape;581;p40"/>
          <p:cNvSpPr txBox="1"/>
          <p:nvPr/>
        </p:nvSpPr>
        <p:spPr>
          <a:xfrm>
            <a:off x="766775" y="1194850"/>
            <a:ext cx="97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②</a:t>
            </a:r>
            <a:r>
              <a:rPr lang="en"/>
              <a:t>エージェント作成</a:t>
            </a:r>
            <a:endParaRPr/>
          </a:p>
        </p:txBody>
      </p:sp>
      <p:pic>
        <p:nvPicPr>
          <p:cNvPr id="582" name="Google Shape;582;p40"/>
          <p:cNvPicPr preferRelativeResize="0"/>
          <p:nvPr/>
        </p:nvPicPr>
        <p:blipFill>
          <a:blip r:embed="rId3">
            <a:alphaModFix/>
          </a:blip>
          <a:stretch>
            <a:fillRect/>
          </a:stretch>
        </p:blipFill>
        <p:spPr>
          <a:xfrm>
            <a:off x="4640578" y="1824975"/>
            <a:ext cx="6774548" cy="2967175"/>
          </a:xfrm>
          <a:prstGeom prst="rect">
            <a:avLst/>
          </a:prstGeom>
          <a:noFill/>
          <a:ln>
            <a:noFill/>
          </a:ln>
        </p:spPr>
      </p:pic>
      <p:pic>
        <p:nvPicPr>
          <p:cNvPr id="583" name="Google Shape;583;p40"/>
          <p:cNvPicPr preferRelativeResize="0"/>
          <p:nvPr/>
        </p:nvPicPr>
        <p:blipFill>
          <a:blip r:embed="rId4">
            <a:alphaModFix/>
          </a:blip>
          <a:stretch>
            <a:fillRect/>
          </a:stretch>
        </p:blipFill>
        <p:spPr>
          <a:xfrm>
            <a:off x="796400" y="1838863"/>
            <a:ext cx="2646675" cy="2901150"/>
          </a:xfrm>
          <a:prstGeom prst="rect">
            <a:avLst/>
          </a:prstGeom>
          <a:noFill/>
          <a:ln>
            <a:noFill/>
          </a:ln>
        </p:spPr>
      </p:pic>
      <p:sp>
        <p:nvSpPr>
          <p:cNvPr id="584" name="Google Shape;584;p40"/>
          <p:cNvSpPr/>
          <p:nvPr/>
        </p:nvSpPr>
        <p:spPr>
          <a:xfrm>
            <a:off x="594300" y="3644200"/>
            <a:ext cx="2943300" cy="660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85" name="Google Shape;585;p40"/>
          <p:cNvSpPr/>
          <p:nvPr/>
        </p:nvSpPr>
        <p:spPr>
          <a:xfrm>
            <a:off x="10349775" y="1881650"/>
            <a:ext cx="743700" cy="400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86" name="Google Shape;586;p40"/>
          <p:cNvSpPr/>
          <p:nvPr/>
        </p:nvSpPr>
        <p:spPr>
          <a:xfrm>
            <a:off x="6417550" y="1920850"/>
            <a:ext cx="977400" cy="2988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87" name="Google Shape;587;p40"/>
          <p:cNvSpPr/>
          <p:nvPr/>
        </p:nvSpPr>
        <p:spPr>
          <a:xfrm>
            <a:off x="3763900" y="3087625"/>
            <a:ext cx="627000" cy="5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0"/>
          <p:cNvSpPr/>
          <p:nvPr/>
        </p:nvSpPr>
        <p:spPr>
          <a:xfrm>
            <a:off x="6057250" y="1104325"/>
            <a:ext cx="1698000" cy="615600"/>
          </a:xfrm>
          <a:prstGeom prst="wedgeRectCallout">
            <a:avLst>
              <a:gd fmla="val -17842" name="adj1"/>
              <a:gd fmla="val 6942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エージェント名入力</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5691725" y="1964975"/>
            <a:ext cx="5322600" cy="1324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Hello! I’m...</a:t>
            </a:r>
            <a:endParaRPr/>
          </a:p>
        </p:txBody>
      </p:sp>
      <p:sp>
        <p:nvSpPr>
          <p:cNvPr id="272" name="Google Shape;272;p23"/>
          <p:cNvSpPr txBox="1"/>
          <p:nvPr>
            <p:ph idx="1" type="body"/>
          </p:nvPr>
        </p:nvSpPr>
        <p:spPr>
          <a:xfrm>
            <a:off x="5691700" y="3369275"/>
            <a:ext cx="5322600" cy="2235900"/>
          </a:xfrm>
          <a:prstGeom prst="rect">
            <a:avLst/>
          </a:prstGeom>
        </p:spPr>
        <p:txBody>
          <a:bodyPr anchorCtr="0" anchor="t" bIns="121900" lIns="121900" spcFirstLastPara="1" rIns="121900" wrap="square" tIns="121900">
            <a:noAutofit/>
          </a:bodyPr>
          <a:lstStyle/>
          <a:p>
            <a:pPr indent="0" lvl="0" marL="0" rtl="0" algn="r">
              <a:lnSpc>
                <a:spcPct val="100000"/>
              </a:lnSpc>
              <a:spcBef>
                <a:spcPts val="0"/>
              </a:spcBef>
              <a:spcAft>
                <a:spcPts val="0"/>
              </a:spcAft>
              <a:buNone/>
            </a:pPr>
            <a:r>
              <a:rPr b="1" lang="en" sz="2100"/>
              <a:t>高橋永成</a:t>
            </a:r>
            <a:endParaRPr b="1" sz="2100"/>
          </a:p>
          <a:p>
            <a:pPr indent="0" lvl="0" marL="0" rtl="0" algn="r">
              <a:lnSpc>
                <a:spcPct val="100000"/>
              </a:lnSpc>
              <a:spcBef>
                <a:spcPts val="2100"/>
              </a:spcBef>
              <a:spcAft>
                <a:spcPts val="0"/>
              </a:spcAft>
              <a:buNone/>
            </a:pPr>
            <a:r>
              <a:rPr lang="en"/>
              <a:t>株式会社 神戸デジタル・ラボ</a:t>
            </a:r>
            <a:endParaRPr/>
          </a:p>
          <a:p>
            <a:pPr indent="0" lvl="0" marL="0" rtl="0" algn="r">
              <a:lnSpc>
                <a:spcPct val="100000"/>
              </a:lnSpc>
              <a:spcBef>
                <a:spcPts val="0"/>
              </a:spcBef>
              <a:spcAft>
                <a:spcPts val="0"/>
              </a:spcAft>
              <a:buNone/>
            </a:pPr>
            <a:r>
              <a:rPr lang="en"/>
              <a:t>Progressive Development Team リーダー</a:t>
            </a:r>
            <a:endParaRPr/>
          </a:p>
          <a:p>
            <a:pPr indent="0" lvl="0" marL="0" rtl="0" algn="r">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1600"/>
              <a:t>モダンな技術を使用し、新しいビジネスを作るミッションを掲げる開発チームで、リーダーを務める。</a:t>
            </a:r>
            <a:endParaRPr sz="1600"/>
          </a:p>
          <a:p>
            <a:pPr indent="0" lvl="0" marL="0" rtl="0" algn="l">
              <a:lnSpc>
                <a:spcPct val="100000"/>
              </a:lnSpc>
              <a:spcBef>
                <a:spcPts val="0"/>
              </a:spcBef>
              <a:spcAft>
                <a:spcPts val="0"/>
              </a:spcAft>
              <a:buNone/>
            </a:pPr>
            <a:r>
              <a:rPr lang="en" sz="1600"/>
              <a:t>Webアプリ開発をメインに、PM/PLのポジションをこなしながら、自ら手を動かし設計や開発も行う。今回テーマのチャットボット開発も数多く手掛ける。</a:t>
            </a:r>
            <a:endParaRPr sz="1600"/>
          </a:p>
          <a:p>
            <a:pPr indent="0" lvl="0" marL="0" rtl="0" algn="l">
              <a:lnSpc>
                <a:spcPct val="100000"/>
              </a:lnSpc>
              <a:spcBef>
                <a:spcPts val="0"/>
              </a:spcBef>
              <a:spcAft>
                <a:spcPts val="0"/>
              </a:spcAft>
              <a:buNone/>
            </a:pPr>
            <a:r>
              <a:t/>
            </a:r>
            <a:endParaRPr sz="1600"/>
          </a:p>
          <a:p>
            <a:pPr indent="0" lvl="0" marL="0" rtl="0" algn="r">
              <a:lnSpc>
                <a:spcPct val="100000"/>
              </a:lnSpc>
              <a:spcBef>
                <a:spcPts val="0"/>
              </a:spcBef>
              <a:spcAft>
                <a:spcPts val="0"/>
              </a:spcAft>
              <a:buNone/>
            </a:pPr>
            <a:r>
              <a:t/>
            </a:r>
            <a:endParaRPr/>
          </a:p>
        </p:txBody>
      </p:sp>
      <p:pic>
        <p:nvPicPr>
          <p:cNvPr id="273" name="Google Shape;273;p23"/>
          <p:cNvPicPr preferRelativeResize="0"/>
          <p:nvPr/>
        </p:nvPicPr>
        <p:blipFill>
          <a:blip r:embed="rId3">
            <a:alphaModFix/>
          </a:blip>
          <a:stretch>
            <a:fillRect/>
          </a:stretch>
        </p:blipFill>
        <p:spPr>
          <a:xfrm>
            <a:off x="1400500" y="487950"/>
            <a:ext cx="2830492" cy="5031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41"/>
          <p:cNvPicPr preferRelativeResize="0"/>
          <p:nvPr/>
        </p:nvPicPr>
        <p:blipFill>
          <a:blip r:embed="rId3">
            <a:alphaModFix/>
          </a:blip>
          <a:stretch>
            <a:fillRect/>
          </a:stretch>
        </p:blipFill>
        <p:spPr>
          <a:xfrm>
            <a:off x="5514179" y="1141425"/>
            <a:ext cx="6522696" cy="3131849"/>
          </a:xfrm>
          <a:prstGeom prst="rect">
            <a:avLst/>
          </a:prstGeom>
          <a:noFill/>
          <a:ln>
            <a:noFill/>
          </a:ln>
        </p:spPr>
      </p:pic>
      <p:pic>
        <p:nvPicPr>
          <p:cNvPr id="594" name="Google Shape;594;p41"/>
          <p:cNvPicPr preferRelativeResize="0"/>
          <p:nvPr/>
        </p:nvPicPr>
        <p:blipFill>
          <a:blip r:embed="rId4">
            <a:alphaModFix/>
          </a:blip>
          <a:stretch>
            <a:fillRect/>
          </a:stretch>
        </p:blipFill>
        <p:spPr>
          <a:xfrm>
            <a:off x="528275" y="1254021"/>
            <a:ext cx="3408704" cy="2759973"/>
          </a:xfrm>
          <a:prstGeom prst="rect">
            <a:avLst/>
          </a:prstGeom>
          <a:noFill/>
          <a:ln>
            <a:noFill/>
          </a:ln>
        </p:spPr>
      </p:pic>
      <p:sp>
        <p:nvSpPr>
          <p:cNvPr id="595" name="Google Shape;595;p41"/>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エンティティ作成</a:t>
            </a:r>
            <a:endParaRPr b="1" sz="4000">
              <a:latin typeface="Oswald"/>
              <a:ea typeface="Oswald"/>
              <a:cs typeface="Oswald"/>
              <a:sym typeface="Oswald"/>
            </a:endParaRPr>
          </a:p>
        </p:txBody>
      </p:sp>
      <p:sp>
        <p:nvSpPr>
          <p:cNvPr id="597" name="Google Shape;597;p41"/>
          <p:cNvSpPr txBox="1"/>
          <p:nvPr/>
        </p:nvSpPr>
        <p:spPr>
          <a:xfrm>
            <a:off x="624875" y="583950"/>
            <a:ext cx="97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①「person」</a:t>
            </a:r>
            <a:r>
              <a:rPr lang="en"/>
              <a:t>エンティティ作成</a:t>
            </a:r>
            <a:endParaRPr/>
          </a:p>
        </p:txBody>
      </p:sp>
      <p:sp>
        <p:nvSpPr>
          <p:cNvPr id="598" name="Google Shape;598;p41"/>
          <p:cNvSpPr/>
          <p:nvPr/>
        </p:nvSpPr>
        <p:spPr>
          <a:xfrm>
            <a:off x="3219351" y="3470106"/>
            <a:ext cx="717600" cy="543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99" name="Google Shape;599;p41"/>
          <p:cNvSpPr/>
          <p:nvPr/>
        </p:nvSpPr>
        <p:spPr>
          <a:xfrm>
            <a:off x="7147925" y="1206863"/>
            <a:ext cx="1273800" cy="4062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0" name="Google Shape;600;p41"/>
          <p:cNvSpPr/>
          <p:nvPr/>
        </p:nvSpPr>
        <p:spPr>
          <a:xfrm>
            <a:off x="4317003" y="2212666"/>
            <a:ext cx="817200" cy="75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0950418" y="1164868"/>
            <a:ext cx="817200" cy="489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2" name="Google Shape;602;p41"/>
          <p:cNvSpPr/>
          <p:nvPr/>
        </p:nvSpPr>
        <p:spPr>
          <a:xfrm>
            <a:off x="7272780" y="2606096"/>
            <a:ext cx="3559500" cy="8982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03" name="Google Shape;603;p41"/>
          <p:cNvSpPr/>
          <p:nvPr/>
        </p:nvSpPr>
        <p:spPr>
          <a:xfrm>
            <a:off x="7000575" y="368550"/>
            <a:ext cx="1698000" cy="615600"/>
          </a:xfrm>
          <a:prstGeom prst="wedgeRectCallout">
            <a:avLst>
              <a:gd fmla="val -17842" name="adj1"/>
              <a:gd fmla="val 6942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エンティティ</a:t>
            </a:r>
            <a:r>
              <a:rPr lang="en" sz="1200"/>
              <a:t>名入力</a:t>
            </a:r>
            <a:endParaRPr sz="1200"/>
          </a:p>
        </p:txBody>
      </p:sp>
      <p:sp>
        <p:nvSpPr>
          <p:cNvPr id="604" name="Google Shape;604;p41"/>
          <p:cNvSpPr/>
          <p:nvPr/>
        </p:nvSpPr>
        <p:spPr>
          <a:xfrm>
            <a:off x="6832225" y="3723700"/>
            <a:ext cx="1698000" cy="615600"/>
          </a:xfrm>
          <a:prstGeom prst="wedgeRectCallout">
            <a:avLst>
              <a:gd fmla="val -9595" name="adj1"/>
              <a:gd fmla="val -9404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このエンティティとして検出したい単語を入力</a:t>
            </a:r>
            <a:endParaRPr sz="1200"/>
          </a:p>
        </p:txBody>
      </p:sp>
      <p:sp>
        <p:nvSpPr>
          <p:cNvPr id="605" name="Google Shape;605;p41"/>
          <p:cNvSpPr/>
          <p:nvPr/>
        </p:nvSpPr>
        <p:spPr>
          <a:xfrm>
            <a:off x="10445300" y="3657675"/>
            <a:ext cx="1698000" cy="615600"/>
          </a:xfrm>
          <a:prstGeom prst="wedgeRectCallout">
            <a:avLst>
              <a:gd fmla="val -65156" name="adj1"/>
              <a:gd fmla="val -1139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同じものとして扱いたいシノニム(別名)があれば</a:t>
            </a:r>
            <a:r>
              <a:rPr lang="en" sz="1200"/>
              <a:t>入力</a:t>
            </a:r>
            <a:endParaRPr sz="1200"/>
          </a:p>
        </p:txBody>
      </p:sp>
      <p:sp>
        <p:nvSpPr>
          <p:cNvPr id="606" name="Google Shape;606;p41"/>
          <p:cNvSpPr txBox="1"/>
          <p:nvPr/>
        </p:nvSpPr>
        <p:spPr>
          <a:xfrm>
            <a:off x="624875" y="5056800"/>
            <a:ext cx="97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②</a:t>
            </a:r>
            <a:r>
              <a:rPr lang="en"/>
              <a:t>同様に、</a:t>
            </a:r>
            <a:r>
              <a:rPr lang="en"/>
              <a:t>「department」エンティティ作成</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42"/>
          <p:cNvPicPr preferRelativeResize="0"/>
          <p:nvPr/>
        </p:nvPicPr>
        <p:blipFill>
          <a:blip r:embed="rId3">
            <a:alphaModFix/>
          </a:blip>
          <a:stretch>
            <a:fillRect/>
          </a:stretch>
        </p:blipFill>
        <p:spPr>
          <a:xfrm>
            <a:off x="5428095" y="443125"/>
            <a:ext cx="5477389" cy="5224149"/>
          </a:xfrm>
          <a:prstGeom prst="rect">
            <a:avLst/>
          </a:prstGeom>
          <a:noFill/>
          <a:ln>
            <a:noFill/>
          </a:ln>
        </p:spPr>
      </p:pic>
      <p:pic>
        <p:nvPicPr>
          <p:cNvPr id="612" name="Google Shape;612;p42"/>
          <p:cNvPicPr preferRelativeResize="0"/>
          <p:nvPr/>
        </p:nvPicPr>
        <p:blipFill>
          <a:blip r:embed="rId4">
            <a:alphaModFix/>
          </a:blip>
          <a:stretch>
            <a:fillRect/>
          </a:stretch>
        </p:blipFill>
        <p:spPr>
          <a:xfrm>
            <a:off x="709775" y="1232050"/>
            <a:ext cx="2914552" cy="2491656"/>
          </a:xfrm>
          <a:prstGeom prst="rect">
            <a:avLst/>
          </a:prstGeom>
          <a:noFill/>
          <a:ln>
            <a:noFill/>
          </a:ln>
        </p:spPr>
      </p:pic>
      <p:sp>
        <p:nvSpPr>
          <p:cNvPr id="613" name="Google Shape;613;p42"/>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インテント</a:t>
            </a:r>
            <a:r>
              <a:rPr b="1" lang="en" sz="4000">
                <a:latin typeface="Oswald"/>
                <a:ea typeface="Oswald"/>
                <a:cs typeface="Oswald"/>
                <a:sym typeface="Oswald"/>
              </a:rPr>
              <a:t>作成①</a:t>
            </a:r>
            <a:endParaRPr b="1" sz="4000">
              <a:latin typeface="Oswald"/>
              <a:ea typeface="Oswald"/>
              <a:cs typeface="Oswald"/>
              <a:sym typeface="Oswald"/>
            </a:endParaRPr>
          </a:p>
        </p:txBody>
      </p:sp>
      <p:sp>
        <p:nvSpPr>
          <p:cNvPr id="615" name="Google Shape;615;p42"/>
          <p:cNvSpPr txBox="1"/>
          <p:nvPr/>
        </p:nvSpPr>
        <p:spPr>
          <a:xfrm>
            <a:off x="624875" y="583950"/>
            <a:ext cx="97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①</a:t>
            </a:r>
            <a:r>
              <a:rPr lang="en"/>
              <a:t>インテント名と学習フレーズを入力</a:t>
            </a:r>
            <a:endParaRPr/>
          </a:p>
        </p:txBody>
      </p:sp>
      <p:sp>
        <p:nvSpPr>
          <p:cNvPr id="616" name="Google Shape;616;p42"/>
          <p:cNvSpPr/>
          <p:nvPr/>
        </p:nvSpPr>
        <p:spPr>
          <a:xfrm>
            <a:off x="2832576" y="3234256"/>
            <a:ext cx="717600" cy="543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7" name="Google Shape;617;p42"/>
          <p:cNvSpPr/>
          <p:nvPr/>
        </p:nvSpPr>
        <p:spPr>
          <a:xfrm>
            <a:off x="5770675" y="508813"/>
            <a:ext cx="1273800" cy="4062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8" name="Google Shape;618;p42"/>
          <p:cNvSpPr/>
          <p:nvPr/>
        </p:nvSpPr>
        <p:spPr>
          <a:xfrm>
            <a:off x="4203803" y="2137466"/>
            <a:ext cx="817200" cy="75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5725700" y="2392000"/>
            <a:ext cx="4811400" cy="3531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20" name="Google Shape;620;p42"/>
          <p:cNvSpPr/>
          <p:nvPr/>
        </p:nvSpPr>
        <p:spPr>
          <a:xfrm>
            <a:off x="7359050" y="245925"/>
            <a:ext cx="1698000" cy="615600"/>
          </a:xfrm>
          <a:prstGeom prst="wedgeRectCallout">
            <a:avLst>
              <a:gd fmla="val -61730" name="adj1"/>
              <a:gd fmla="val 3724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インテント</a:t>
            </a:r>
            <a:r>
              <a:rPr lang="en" sz="1200"/>
              <a:t>名入力</a:t>
            </a:r>
            <a:endParaRPr sz="1200"/>
          </a:p>
        </p:txBody>
      </p:sp>
      <p:sp>
        <p:nvSpPr>
          <p:cNvPr id="621" name="Google Shape;621;p42"/>
          <p:cNvSpPr/>
          <p:nvPr/>
        </p:nvSpPr>
        <p:spPr>
          <a:xfrm>
            <a:off x="7138800" y="4275575"/>
            <a:ext cx="1698000" cy="615600"/>
          </a:xfrm>
          <a:prstGeom prst="wedgeRectCallout">
            <a:avLst>
              <a:gd fmla="val -9595" name="adj1"/>
              <a:gd fmla="val -9404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フレーズから自動的にエンティティを検出。(自分で修正可能)</a:t>
            </a:r>
            <a:endParaRPr sz="1200"/>
          </a:p>
        </p:txBody>
      </p:sp>
      <p:sp>
        <p:nvSpPr>
          <p:cNvPr id="622" name="Google Shape;622;p42"/>
          <p:cNvSpPr/>
          <p:nvPr/>
        </p:nvSpPr>
        <p:spPr>
          <a:xfrm>
            <a:off x="10494000" y="3198250"/>
            <a:ext cx="1698000" cy="615600"/>
          </a:xfrm>
          <a:prstGeom prst="wedgeRectCallout">
            <a:avLst>
              <a:gd fmla="val -65156" name="adj1"/>
              <a:gd fmla="val -1139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インテントとして検出させたいフレーズを入力</a:t>
            </a:r>
            <a:endParaRPr sz="1200"/>
          </a:p>
        </p:txBody>
      </p:sp>
      <p:sp>
        <p:nvSpPr>
          <p:cNvPr id="623" name="Google Shape;623;p42"/>
          <p:cNvSpPr/>
          <p:nvPr/>
        </p:nvSpPr>
        <p:spPr>
          <a:xfrm>
            <a:off x="3876750" y="4843050"/>
            <a:ext cx="1698000" cy="615600"/>
          </a:xfrm>
          <a:prstGeom prst="wedgeRectCallout">
            <a:avLst>
              <a:gd fmla="val 58908" name="adj1"/>
              <a:gd fmla="val 2141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フレーズはできるだけたくさん学習させると良い。</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43"/>
          <p:cNvPicPr preferRelativeResize="0"/>
          <p:nvPr/>
        </p:nvPicPr>
        <p:blipFill>
          <a:blip r:embed="rId3">
            <a:alphaModFix/>
          </a:blip>
          <a:stretch>
            <a:fillRect/>
          </a:stretch>
        </p:blipFill>
        <p:spPr>
          <a:xfrm>
            <a:off x="5973663" y="407727"/>
            <a:ext cx="4468769" cy="2280899"/>
          </a:xfrm>
          <a:prstGeom prst="rect">
            <a:avLst/>
          </a:prstGeom>
          <a:noFill/>
          <a:ln>
            <a:noFill/>
          </a:ln>
        </p:spPr>
      </p:pic>
      <p:pic>
        <p:nvPicPr>
          <p:cNvPr id="629" name="Google Shape;629;p43"/>
          <p:cNvPicPr preferRelativeResize="0"/>
          <p:nvPr/>
        </p:nvPicPr>
        <p:blipFill>
          <a:blip r:embed="rId4">
            <a:alphaModFix/>
          </a:blip>
          <a:stretch>
            <a:fillRect/>
          </a:stretch>
        </p:blipFill>
        <p:spPr>
          <a:xfrm>
            <a:off x="6499601" y="3472650"/>
            <a:ext cx="4642637" cy="2032199"/>
          </a:xfrm>
          <a:prstGeom prst="rect">
            <a:avLst/>
          </a:prstGeom>
          <a:noFill/>
          <a:ln>
            <a:noFill/>
          </a:ln>
        </p:spPr>
      </p:pic>
      <p:pic>
        <p:nvPicPr>
          <p:cNvPr id="630" name="Google Shape;630;p43"/>
          <p:cNvPicPr preferRelativeResize="0"/>
          <p:nvPr/>
        </p:nvPicPr>
        <p:blipFill>
          <a:blip r:embed="rId5">
            <a:alphaModFix/>
          </a:blip>
          <a:stretch>
            <a:fillRect/>
          </a:stretch>
        </p:blipFill>
        <p:spPr>
          <a:xfrm>
            <a:off x="984722" y="3472653"/>
            <a:ext cx="4593282" cy="2032200"/>
          </a:xfrm>
          <a:prstGeom prst="rect">
            <a:avLst/>
          </a:prstGeom>
          <a:noFill/>
          <a:ln>
            <a:noFill/>
          </a:ln>
        </p:spPr>
      </p:pic>
      <p:pic>
        <p:nvPicPr>
          <p:cNvPr id="631" name="Google Shape;631;p43"/>
          <p:cNvPicPr preferRelativeResize="0"/>
          <p:nvPr/>
        </p:nvPicPr>
        <p:blipFill>
          <a:blip r:embed="rId6">
            <a:alphaModFix/>
          </a:blip>
          <a:stretch>
            <a:fillRect/>
          </a:stretch>
        </p:blipFill>
        <p:spPr>
          <a:xfrm>
            <a:off x="809150" y="749600"/>
            <a:ext cx="3898049" cy="1456700"/>
          </a:xfrm>
          <a:prstGeom prst="rect">
            <a:avLst/>
          </a:prstGeom>
          <a:noFill/>
          <a:ln>
            <a:noFill/>
          </a:ln>
        </p:spPr>
      </p:pic>
      <p:sp>
        <p:nvSpPr>
          <p:cNvPr id="632" name="Google Shape;632;p43"/>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3"/>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インテント作成②</a:t>
            </a:r>
            <a:endParaRPr b="1" sz="4000">
              <a:latin typeface="Oswald"/>
              <a:ea typeface="Oswald"/>
              <a:cs typeface="Oswald"/>
              <a:sym typeface="Oswald"/>
            </a:endParaRPr>
          </a:p>
        </p:txBody>
      </p:sp>
      <p:sp>
        <p:nvSpPr>
          <p:cNvPr id="634" name="Google Shape;634;p43"/>
          <p:cNvSpPr txBox="1"/>
          <p:nvPr/>
        </p:nvSpPr>
        <p:spPr>
          <a:xfrm>
            <a:off x="539975" y="245925"/>
            <a:ext cx="97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②Action and parametersを</a:t>
            </a:r>
            <a:r>
              <a:rPr lang="en"/>
              <a:t>入力</a:t>
            </a:r>
            <a:endParaRPr/>
          </a:p>
        </p:txBody>
      </p:sp>
      <p:sp>
        <p:nvSpPr>
          <p:cNvPr id="635" name="Google Shape;635;p43"/>
          <p:cNvSpPr/>
          <p:nvPr/>
        </p:nvSpPr>
        <p:spPr>
          <a:xfrm>
            <a:off x="1813798" y="1932453"/>
            <a:ext cx="1698000" cy="273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36" name="Google Shape;636;p43"/>
          <p:cNvSpPr/>
          <p:nvPr/>
        </p:nvSpPr>
        <p:spPr>
          <a:xfrm>
            <a:off x="1252125" y="4516913"/>
            <a:ext cx="1273800" cy="4062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37" name="Google Shape;637;p43"/>
          <p:cNvSpPr/>
          <p:nvPr/>
        </p:nvSpPr>
        <p:spPr>
          <a:xfrm>
            <a:off x="5010878" y="1448716"/>
            <a:ext cx="817200" cy="75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5264875" y="861525"/>
            <a:ext cx="1178100" cy="400200"/>
          </a:xfrm>
          <a:prstGeom prst="wedgeRectCallout">
            <a:avLst>
              <a:gd fmla="val 42645" name="adj1"/>
              <a:gd fmla="val 825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チェックする</a:t>
            </a:r>
            <a:endParaRPr sz="1200"/>
          </a:p>
        </p:txBody>
      </p:sp>
      <p:sp>
        <p:nvSpPr>
          <p:cNvPr id="639" name="Google Shape;639;p43"/>
          <p:cNvSpPr/>
          <p:nvPr/>
        </p:nvSpPr>
        <p:spPr>
          <a:xfrm>
            <a:off x="6131749" y="1489831"/>
            <a:ext cx="471600" cy="442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0" name="Google Shape;640;p43"/>
          <p:cNvSpPr/>
          <p:nvPr/>
        </p:nvSpPr>
        <p:spPr>
          <a:xfrm>
            <a:off x="9312226" y="1432249"/>
            <a:ext cx="817200" cy="500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1" name="Google Shape;641;p43"/>
          <p:cNvSpPr txBox="1"/>
          <p:nvPr/>
        </p:nvSpPr>
        <p:spPr>
          <a:xfrm>
            <a:off x="588625" y="2863575"/>
            <a:ext cx="97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③</a:t>
            </a:r>
            <a:r>
              <a:rPr lang="en"/>
              <a:t>エンティティがない場合のメッセージを設定する。</a:t>
            </a:r>
            <a:endParaRPr/>
          </a:p>
        </p:txBody>
      </p:sp>
      <p:sp>
        <p:nvSpPr>
          <p:cNvPr id="642" name="Google Shape;642;p43"/>
          <p:cNvSpPr/>
          <p:nvPr/>
        </p:nvSpPr>
        <p:spPr>
          <a:xfrm>
            <a:off x="6790925" y="4556113"/>
            <a:ext cx="1273800" cy="4062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44"/>
          <p:cNvPicPr preferRelativeResize="0"/>
          <p:nvPr/>
        </p:nvPicPr>
        <p:blipFill>
          <a:blip r:embed="rId3">
            <a:alphaModFix/>
          </a:blip>
          <a:stretch>
            <a:fillRect/>
          </a:stretch>
        </p:blipFill>
        <p:spPr>
          <a:xfrm>
            <a:off x="6270375" y="595991"/>
            <a:ext cx="5472701" cy="2926771"/>
          </a:xfrm>
          <a:prstGeom prst="rect">
            <a:avLst/>
          </a:prstGeom>
          <a:noFill/>
          <a:ln>
            <a:noFill/>
          </a:ln>
        </p:spPr>
      </p:pic>
      <p:pic>
        <p:nvPicPr>
          <p:cNvPr id="648" name="Google Shape;648;p44"/>
          <p:cNvPicPr preferRelativeResize="0"/>
          <p:nvPr/>
        </p:nvPicPr>
        <p:blipFill>
          <a:blip r:embed="rId4">
            <a:alphaModFix/>
          </a:blip>
          <a:stretch>
            <a:fillRect/>
          </a:stretch>
        </p:blipFill>
        <p:spPr>
          <a:xfrm>
            <a:off x="383738" y="808500"/>
            <a:ext cx="5069790" cy="1558900"/>
          </a:xfrm>
          <a:prstGeom prst="rect">
            <a:avLst/>
          </a:prstGeom>
          <a:noFill/>
          <a:ln>
            <a:noFill/>
          </a:ln>
        </p:spPr>
      </p:pic>
      <p:sp>
        <p:nvSpPr>
          <p:cNvPr id="649" name="Google Shape;649;p44"/>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インテント作成③</a:t>
            </a:r>
            <a:endParaRPr b="1" sz="4000">
              <a:latin typeface="Oswald"/>
              <a:ea typeface="Oswald"/>
              <a:cs typeface="Oswald"/>
              <a:sym typeface="Oswald"/>
            </a:endParaRPr>
          </a:p>
        </p:txBody>
      </p:sp>
      <p:sp>
        <p:nvSpPr>
          <p:cNvPr id="651" name="Google Shape;651;p44"/>
          <p:cNvSpPr txBox="1"/>
          <p:nvPr/>
        </p:nvSpPr>
        <p:spPr>
          <a:xfrm>
            <a:off x="539975" y="245925"/>
            <a:ext cx="97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④</a:t>
            </a:r>
            <a:r>
              <a:rPr lang="en"/>
              <a:t>レスポンス文章を設定</a:t>
            </a:r>
            <a:endParaRPr/>
          </a:p>
        </p:txBody>
      </p:sp>
      <p:sp>
        <p:nvSpPr>
          <p:cNvPr id="652" name="Google Shape;652;p44"/>
          <p:cNvSpPr/>
          <p:nvPr/>
        </p:nvSpPr>
        <p:spPr>
          <a:xfrm>
            <a:off x="1625150" y="1923025"/>
            <a:ext cx="1273800" cy="27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3" name="Google Shape;653;p44"/>
          <p:cNvSpPr/>
          <p:nvPr/>
        </p:nvSpPr>
        <p:spPr>
          <a:xfrm>
            <a:off x="5453528" y="1385166"/>
            <a:ext cx="817200" cy="75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4"/>
          <p:cNvSpPr txBox="1"/>
          <p:nvPr/>
        </p:nvSpPr>
        <p:spPr>
          <a:xfrm>
            <a:off x="587150" y="3672163"/>
            <a:ext cx="975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⑤</a:t>
            </a:r>
            <a:r>
              <a:rPr lang="en"/>
              <a:t>保存する</a:t>
            </a:r>
            <a:endParaRPr/>
          </a:p>
        </p:txBody>
      </p:sp>
      <p:sp>
        <p:nvSpPr>
          <p:cNvPr id="655" name="Google Shape;655;p44"/>
          <p:cNvSpPr/>
          <p:nvPr/>
        </p:nvSpPr>
        <p:spPr>
          <a:xfrm>
            <a:off x="6762626" y="1932349"/>
            <a:ext cx="4727100" cy="3600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656" name="Google Shape;656;p44"/>
          <p:cNvPicPr preferRelativeResize="0"/>
          <p:nvPr/>
        </p:nvPicPr>
        <p:blipFill>
          <a:blip r:embed="rId5">
            <a:alphaModFix/>
          </a:blip>
          <a:stretch>
            <a:fillRect/>
          </a:stretch>
        </p:blipFill>
        <p:spPr>
          <a:xfrm>
            <a:off x="1425179" y="4221787"/>
            <a:ext cx="6107533" cy="589137"/>
          </a:xfrm>
          <a:prstGeom prst="rect">
            <a:avLst/>
          </a:prstGeom>
          <a:noFill/>
          <a:ln>
            <a:noFill/>
          </a:ln>
        </p:spPr>
      </p:pic>
      <p:sp>
        <p:nvSpPr>
          <p:cNvPr id="657" name="Google Shape;657;p44"/>
          <p:cNvSpPr/>
          <p:nvPr/>
        </p:nvSpPr>
        <p:spPr>
          <a:xfrm>
            <a:off x="6258900" y="4311125"/>
            <a:ext cx="900900" cy="45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5"/>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テストしてみよう</a:t>
            </a:r>
            <a:endParaRPr b="1" sz="4000">
              <a:latin typeface="Oswald"/>
              <a:ea typeface="Oswald"/>
              <a:cs typeface="Oswald"/>
              <a:sym typeface="Oswald"/>
            </a:endParaRPr>
          </a:p>
        </p:txBody>
      </p:sp>
      <p:pic>
        <p:nvPicPr>
          <p:cNvPr id="664" name="Google Shape;664;p45"/>
          <p:cNvPicPr preferRelativeResize="0"/>
          <p:nvPr/>
        </p:nvPicPr>
        <p:blipFill>
          <a:blip r:embed="rId3">
            <a:alphaModFix/>
          </a:blip>
          <a:stretch>
            <a:fillRect/>
          </a:stretch>
        </p:blipFill>
        <p:spPr>
          <a:xfrm>
            <a:off x="152400" y="152400"/>
            <a:ext cx="2220876" cy="1347500"/>
          </a:xfrm>
          <a:prstGeom prst="rect">
            <a:avLst/>
          </a:prstGeom>
          <a:noFill/>
          <a:ln>
            <a:noFill/>
          </a:ln>
        </p:spPr>
      </p:pic>
      <p:pic>
        <p:nvPicPr>
          <p:cNvPr id="665" name="Google Shape;665;p45"/>
          <p:cNvPicPr preferRelativeResize="0"/>
          <p:nvPr/>
        </p:nvPicPr>
        <p:blipFill>
          <a:blip r:embed="rId4">
            <a:alphaModFix/>
          </a:blip>
          <a:stretch>
            <a:fillRect/>
          </a:stretch>
        </p:blipFill>
        <p:spPr>
          <a:xfrm>
            <a:off x="2959437" y="152400"/>
            <a:ext cx="2295551" cy="5120800"/>
          </a:xfrm>
          <a:prstGeom prst="rect">
            <a:avLst/>
          </a:prstGeom>
          <a:noFill/>
          <a:ln>
            <a:noFill/>
          </a:ln>
        </p:spPr>
      </p:pic>
      <p:pic>
        <p:nvPicPr>
          <p:cNvPr id="666" name="Google Shape;666;p45"/>
          <p:cNvPicPr preferRelativeResize="0"/>
          <p:nvPr/>
        </p:nvPicPr>
        <p:blipFill>
          <a:blip r:embed="rId5">
            <a:alphaModFix/>
          </a:blip>
          <a:stretch>
            <a:fillRect/>
          </a:stretch>
        </p:blipFill>
        <p:spPr>
          <a:xfrm>
            <a:off x="5831800" y="152400"/>
            <a:ext cx="2388536" cy="5408924"/>
          </a:xfrm>
          <a:prstGeom prst="rect">
            <a:avLst/>
          </a:prstGeom>
          <a:noFill/>
          <a:ln>
            <a:noFill/>
          </a:ln>
        </p:spPr>
      </p:pic>
      <p:pic>
        <p:nvPicPr>
          <p:cNvPr id="667" name="Google Shape;667;p45"/>
          <p:cNvPicPr preferRelativeResize="0"/>
          <p:nvPr/>
        </p:nvPicPr>
        <p:blipFill>
          <a:blip r:embed="rId6">
            <a:alphaModFix/>
          </a:blip>
          <a:stretch>
            <a:fillRect/>
          </a:stretch>
        </p:blipFill>
        <p:spPr>
          <a:xfrm>
            <a:off x="8797137" y="152400"/>
            <a:ext cx="2500285" cy="5408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6"/>
          <p:cNvSpPr txBox="1"/>
          <p:nvPr/>
        </p:nvSpPr>
        <p:spPr>
          <a:xfrm>
            <a:off x="568275" y="408932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③</a:t>
            </a:r>
            <a:r>
              <a:rPr lang="en" sz="2000"/>
              <a:t>ダウンロードしたキーは、後ほど使用するので、</a:t>
            </a:r>
            <a:r>
              <a:rPr b="1" lang="en" sz="2000"/>
              <a:t>保管</a:t>
            </a:r>
            <a:r>
              <a:rPr lang="en" sz="2000"/>
              <a:t>しておく。</a:t>
            </a:r>
            <a:endParaRPr sz="2000"/>
          </a:p>
        </p:txBody>
      </p:sp>
      <p:sp>
        <p:nvSpPr>
          <p:cNvPr id="673" name="Google Shape;673;p46"/>
          <p:cNvSpPr txBox="1"/>
          <p:nvPr/>
        </p:nvSpPr>
        <p:spPr>
          <a:xfrm>
            <a:off x="568275" y="2395775"/>
            <a:ext cx="975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②</a:t>
            </a:r>
            <a:r>
              <a:rPr b="1" lang="en" sz="2000"/>
              <a:t>「サービスアカウントを作成し、秘密鍵ファイルをダウンロードする」</a:t>
            </a:r>
            <a:r>
              <a:rPr lang="en" sz="2000"/>
              <a:t>の手順に従って、</a:t>
            </a:r>
            <a:endParaRPr sz="2000"/>
          </a:p>
          <a:p>
            <a:pPr indent="0" lvl="0" marL="0" rtl="0" algn="l">
              <a:spcBef>
                <a:spcPts val="0"/>
              </a:spcBef>
              <a:spcAft>
                <a:spcPts val="0"/>
              </a:spcAft>
              <a:buNone/>
            </a:pPr>
            <a:r>
              <a:rPr lang="en" sz="2000"/>
              <a:t>サービスアカウントを作成し、サービスアカウントキーをダウンロードする。</a:t>
            </a:r>
            <a:endParaRPr sz="2000"/>
          </a:p>
        </p:txBody>
      </p:sp>
      <p:sp>
        <p:nvSpPr>
          <p:cNvPr id="674" name="Google Shape;674;p46"/>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Dialogflow APIの認証設定</a:t>
            </a:r>
            <a:endParaRPr b="1" sz="4000">
              <a:latin typeface="Oswald"/>
              <a:ea typeface="Oswald"/>
              <a:cs typeface="Oswald"/>
              <a:sym typeface="Oswald"/>
            </a:endParaRPr>
          </a:p>
        </p:txBody>
      </p:sp>
      <p:sp>
        <p:nvSpPr>
          <p:cNvPr id="676" name="Google Shape;676;p46"/>
          <p:cNvSpPr txBox="1"/>
          <p:nvPr/>
        </p:nvSpPr>
        <p:spPr>
          <a:xfrm>
            <a:off x="568275" y="1010025"/>
            <a:ext cx="975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①</a:t>
            </a:r>
            <a:r>
              <a:rPr b="1" lang="en" sz="2000"/>
              <a:t>「</a:t>
            </a:r>
            <a:r>
              <a:rPr b="1" lang="en" sz="2000"/>
              <a:t>クイックスタート：設定」</a:t>
            </a:r>
            <a:r>
              <a:rPr lang="en" sz="2000"/>
              <a:t>ページにアクセスする。</a:t>
            </a:r>
            <a:endParaRPr sz="2000"/>
          </a:p>
          <a:p>
            <a:pPr indent="0" lvl="0" marL="0" rtl="0" algn="l">
              <a:spcBef>
                <a:spcPts val="0"/>
              </a:spcBef>
              <a:spcAft>
                <a:spcPts val="0"/>
              </a:spcAft>
              <a:buNone/>
            </a:pPr>
            <a:r>
              <a:rPr lang="en" sz="2000"/>
              <a:t>https://cloud.google.com/dialogflow/es/docs/quick/setup?hl=ja#sa-create</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7"/>
          <p:cNvSpPr txBox="1"/>
          <p:nvPr>
            <p:ph type="title"/>
          </p:nvPr>
        </p:nvSpPr>
        <p:spPr>
          <a:xfrm>
            <a:off x="1151264" y="1454400"/>
            <a:ext cx="6165600" cy="3160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1" lang="en" sz="4000">
                <a:solidFill>
                  <a:schemeClr val="accent3"/>
                </a:solidFill>
                <a:latin typeface="Oswald"/>
                <a:ea typeface="Oswald"/>
                <a:cs typeface="Oswald"/>
                <a:sym typeface="Oswald"/>
              </a:rPr>
              <a:t>DialogflowをWebアプリからAPIとして使用する準備が整いました！</a:t>
            </a:r>
            <a:endParaRPr b="1" sz="4000">
              <a:solidFill>
                <a:schemeClr val="accent3"/>
              </a:solidFill>
              <a:latin typeface="Oswald"/>
              <a:ea typeface="Oswald"/>
              <a:cs typeface="Oswald"/>
              <a:sym typeface="Oswald"/>
            </a:endParaRPr>
          </a:p>
        </p:txBody>
      </p:sp>
      <p:sp>
        <p:nvSpPr>
          <p:cNvPr id="682" name="Google Shape;682;p47"/>
          <p:cNvSpPr txBox="1"/>
          <p:nvPr>
            <p:ph idx="1" type="body"/>
          </p:nvPr>
        </p:nvSpPr>
        <p:spPr>
          <a:xfrm>
            <a:off x="1202171" y="4813250"/>
            <a:ext cx="6165600" cy="1565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では次章から、Webアプリケーションとしてのチャットボットを作成していきます</a:t>
            </a:r>
            <a:endParaRPr/>
          </a:p>
        </p:txBody>
      </p:sp>
      <p:grpSp>
        <p:nvGrpSpPr>
          <p:cNvPr id="683" name="Google Shape;683;p47"/>
          <p:cNvGrpSpPr/>
          <p:nvPr/>
        </p:nvGrpSpPr>
        <p:grpSpPr>
          <a:xfrm>
            <a:off x="4511083" y="5249217"/>
            <a:ext cx="333805" cy="344208"/>
            <a:chOff x="674800" y="2146225"/>
            <a:chExt cx="252500" cy="252500"/>
          </a:xfrm>
        </p:grpSpPr>
        <p:sp>
          <p:nvSpPr>
            <p:cNvPr id="684" name="Google Shape;684;p47"/>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5" name="Google Shape;685;p47"/>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 name="Google Shape;686;p47"/>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7" name="Google Shape;687;p47"/>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688" name="Google Shape;688;p47"/>
          <p:cNvPicPr preferRelativeResize="0"/>
          <p:nvPr/>
        </p:nvPicPr>
        <p:blipFill>
          <a:blip r:embed="rId3">
            <a:alphaModFix/>
          </a:blip>
          <a:stretch>
            <a:fillRect/>
          </a:stretch>
        </p:blipFill>
        <p:spPr>
          <a:xfrm>
            <a:off x="8397725" y="1454399"/>
            <a:ext cx="3160800" cy="3160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8"/>
          <p:cNvSpPr txBox="1"/>
          <p:nvPr>
            <p:ph type="title"/>
          </p:nvPr>
        </p:nvSpPr>
        <p:spPr>
          <a:xfrm>
            <a:off x="4253600" y="0"/>
            <a:ext cx="3653700" cy="3491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694" name="Google Shape;694;p48"/>
          <p:cNvSpPr txBox="1"/>
          <p:nvPr>
            <p:ph idx="1" type="subTitle"/>
          </p:nvPr>
        </p:nvSpPr>
        <p:spPr>
          <a:xfrm>
            <a:off x="1750350" y="3718125"/>
            <a:ext cx="86913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Webアプリとしてのチャットボット構築</a:t>
            </a:r>
            <a:endParaRPr/>
          </a:p>
        </p:txBody>
      </p:sp>
      <p:sp>
        <p:nvSpPr>
          <p:cNvPr id="695" name="Google Shape;695;p48"/>
          <p:cNvSpPr txBox="1"/>
          <p:nvPr>
            <p:ph idx="2" type="body"/>
          </p:nvPr>
        </p:nvSpPr>
        <p:spPr>
          <a:xfrm>
            <a:off x="2685738" y="4549250"/>
            <a:ext cx="6820500" cy="2075100"/>
          </a:xfrm>
          <a:prstGeom prst="rect">
            <a:avLst/>
          </a:prstGeom>
        </p:spPr>
        <p:txBody>
          <a:bodyPr anchorCtr="0" anchor="t" bIns="121900" lIns="121900" spcFirstLastPara="1" rIns="121900" wrap="square" tIns="121900">
            <a:noAutofit/>
          </a:bodyPr>
          <a:lstStyle/>
          <a:p>
            <a:pPr indent="0" lvl="0" marL="0" rtl="0" algn="ctr">
              <a:lnSpc>
                <a:spcPct val="150000"/>
              </a:lnSpc>
              <a:spcBef>
                <a:spcPts val="0"/>
              </a:spcBef>
              <a:spcAft>
                <a:spcPts val="0"/>
              </a:spcAft>
              <a:buNone/>
            </a:pPr>
            <a:r>
              <a:rPr lang="en"/>
              <a:t>・</a:t>
            </a:r>
            <a:r>
              <a:rPr lang="en"/>
              <a:t>作成するソースの全体像</a:t>
            </a:r>
            <a:endParaRPr/>
          </a:p>
          <a:p>
            <a:pPr indent="0" lvl="0" marL="0" rtl="0" algn="ctr">
              <a:lnSpc>
                <a:spcPct val="150000"/>
              </a:lnSpc>
              <a:spcBef>
                <a:spcPts val="0"/>
              </a:spcBef>
              <a:spcAft>
                <a:spcPts val="0"/>
              </a:spcAft>
              <a:buNone/>
            </a:pPr>
            <a:r>
              <a:rPr lang="en"/>
              <a:t>・プロジェクトの作成</a:t>
            </a:r>
            <a:endParaRPr/>
          </a:p>
          <a:p>
            <a:pPr indent="0" lvl="0" marL="0" rtl="0" algn="ctr">
              <a:lnSpc>
                <a:spcPct val="150000"/>
              </a:lnSpc>
              <a:spcBef>
                <a:spcPts val="0"/>
              </a:spcBef>
              <a:spcAft>
                <a:spcPts val="0"/>
              </a:spcAft>
              <a:buNone/>
            </a:pPr>
            <a:r>
              <a:rPr lang="en"/>
              <a:t>・バックエンドAPIの作成</a:t>
            </a:r>
            <a:endParaRPr/>
          </a:p>
          <a:p>
            <a:pPr indent="0" lvl="0" marL="0" rtl="0" algn="ctr">
              <a:lnSpc>
                <a:spcPct val="150000"/>
              </a:lnSpc>
              <a:spcBef>
                <a:spcPts val="0"/>
              </a:spcBef>
              <a:spcAft>
                <a:spcPts val="0"/>
              </a:spcAft>
              <a:buNone/>
            </a:pPr>
            <a:r>
              <a:rPr lang="en"/>
              <a:t>・フロント画面の作成</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9"/>
          <p:cNvSpPr/>
          <p:nvPr/>
        </p:nvSpPr>
        <p:spPr>
          <a:xfrm>
            <a:off x="859800" y="1545600"/>
            <a:ext cx="4524300" cy="4168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1" name="Google Shape;701;p49"/>
          <p:cNvPicPr preferRelativeResize="0"/>
          <p:nvPr/>
        </p:nvPicPr>
        <p:blipFill>
          <a:blip r:embed="rId3">
            <a:alphaModFix/>
          </a:blip>
          <a:stretch>
            <a:fillRect/>
          </a:stretch>
        </p:blipFill>
        <p:spPr>
          <a:xfrm>
            <a:off x="2011178" y="3837125"/>
            <a:ext cx="1984985" cy="833700"/>
          </a:xfrm>
          <a:prstGeom prst="rect">
            <a:avLst/>
          </a:prstGeom>
          <a:noFill/>
          <a:ln>
            <a:noFill/>
          </a:ln>
        </p:spPr>
      </p:pic>
      <p:sp>
        <p:nvSpPr>
          <p:cNvPr id="702" name="Google Shape;702;p49"/>
          <p:cNvSpPr/>
          <p:nvPr/>
        </p:nvSpPr>
        <p:spPr>
          <a:xfrm>
            <a:off x="2210325" y="3531375"/>
            <a:ext cx="1586700" cy="1212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1288575" y="1688900"/>
            <a:ext cx="3430200" cy="3203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2236975" y="2013575"/>
            <a:ext cx="1586700" cy="1212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ソースの全体像</a:t>
            </a:r>
            <a:endParaRPr b="1" sz="4000">
              <a:latin typeface="Oswald"/>
              <a:ea typeface="Oswald"/>
              <a:cs typeface="Oswald"/>
              <a:sym typeface="Oswald"/>
            </a:endParaRPr>
          </a:p>
        </p:txBody>
      </p:sp>
      <p:sp>
        <p:nvSpPr>
          <p:cNvPr id="707" name="Google Shape;707;p49"/>
          <p:cNvSpPr txBox="1"/>
          <p:nvPr>
            <p:ph idx="4294967295" type="subTitle"/>
          </p:nvPr>
        </p:nvSpPr>
        <p:spPr>
          <a:xfrm>
            <a:off x="485500" y="189475"/>
            <a:ext cx="110274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t>完成したサンプルソース：https://github.com/hisashige/reception-bot-demo</a:t>
            </a:r>
            <a:endParaRPr b="1"/>
          </a:p>
        </p:txBody>
      </p:sp>
      <p:sp>
        <p:nvSpPr>
          <p:cNvPr id="708" name="Google Shape;708;p49"/>
          <p:cNvSpPr txBox="1"/>
          <p:nvPr>
            <p:ph idx="4294967295" type="subTitle"/>
          </p:nvPr>
        </p:nvSpPr>
        <p:spPr>
          <a:xfrm>
            <a:off x="5688900" y="1075250"/>
            <a:ext cx="28806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t>ディレクトリ構成</a:t>
            </a:r>
            <a:endParaRPr b="1"/>
          </a:p>
        </p:txBody>
      </p:sp>
      <p:pic>
        <p:nvPicPr>
          <p:cNvPr id="709" name="Google Shape;709;p49"/>
          <p:cNvPicPr preferRelativeResize="0"/>
          <p:nvPr/>
        </p:nvPicPr>
        <p:blipFill>
          <a:blip r:embed="rId4">
            <a:alphaModFix/>
          </a:blip>
          <a:stretch>
            <a:fillRect/>
          </a:stretch>
        </p:blipFill>
        <p:spPr>
          <a:xfrm>
            <a:off x="2537538" y="2333888"/>
            <a:ext cx="985544" cy="833700"/>
          </a:xfrm>
          <a:prstGeom prst="rect">
            <a:avLst/>
          </a:prstGeom>
          <a:noFill/>
          <a:ln>
            <a:noFill/>
          </a:ln>
        </p:spPr>
      </p:pic>
      <p:pic>
        <p:nvPicPr>
          <p:cNvPr id="710" name="Google Shape;710;p49"/>
          <p:cNvPicPr preferRelativeResize="0"/>
          <p:nvPr/>
        </p:nvPicPr>
        <p:blipFill>
          <a:blip r:embed="rId5">
            <a:alphaModFix/>
          </a:blip>
          <a:stretch>
            <a:fillRect/>
          </a:stretch>
        </p:blipFill>
        <p:spPr>
          <a:xfrm>
            <a:off x="2185745" y="4906988"/>
            <a:ext cx="1689166" cy="717900"/>
          </a:xfrm>
          <a:prstGeom prst="rect">
            <a:avLst/>
          </a:prstGeom>
          <a:noFill/>
          <a:ln>
            <a:noFill/>
          </a:ln>
        </p:spPr>
      </p:pic>
      <p:sp>
        <p:nvSpPr>
          <p:cNvPr id="711" name="Google Shape;711;p49"/>
          <p:cNvSpPr txBox="1"/>
          <p:nvPr>
            <p:ph idx="4294967295" type="subTitle"/>
          </p:nvPr>
        </p:nvSpPr>
        <p:spPr>
          <a:xfrm>
            <a:off x="485501" y="1075238"/>
            <a:ext cx="21180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t>システム図</a:t>
            </a:r>
            <a:endParaRPr b="1"/>
          </a:p>
        </p:txBody>
      </p:sp>
      <p:sp>
        <p:nvSpPr>
          <p:cNvPr id="712" name="Google Shape;712;p49"/>
          <p:cNvSpPr txBox="1"/>
          <p:nvPr>
            <p:ph idx="4294967295" type="subTitle"/>
          </p:nvPr>
        </p:nvSpPr>
        <p:spPr>
          <a:xfrm>
            <a:off x="1480300" y="1637400"/>
            <a:ext cx="1547700" cy="3762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400"/>
              <a:t>サンプルソース</a:t>
            </a:r>
            <a:endParaRPr b="1" sz="1400"/>
          </a:p>
        </p:txBody>
      </p:sp>
      <p:sp>
        <p:nvSpPr>
          <p:cNvPr id="713" name="Google Shape;713;p49"/>
          <p:cNvSpPr txBox="1"/>
          <p:nvPr>
            <p:ph idx="4294967295" type="subTitle"/>
          </p:nvPr>
        </p:nvSpPr>
        <p:spPr>
          <a:xfrm>
            <a:off x="2256463" y="1961000"/>
            <a:ext cx="1547700" cy="3762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1200"/>
              <a:t>フロント画面</a:t>
            </a:r>
            <a:endParaRPr sz="1200"/>
          </a:p>
        </p:txBody>
      </p:sp>
      <p:sp>
        <p:nvSpPr>
          <p:cNvPr id="714" name="Google Shape;714;p49"/>
          <p:cNvSpPr txBox="1"/>
          <p:nvPr>
            <p:ph idx="4294967295" type="subTitle"/>
          </p:nvPr>
        </p:nvSpPr>
        <p:spPr>
          <a:xfrm>
            <a:off x="2243113" y="3487900"/>
            <a:ext cx="1547700" cy="3762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1200"/>
              <a:t>バックエンドAPI</a:t>
            </a:r>
            <a:endParaRPr sz="1200"/>
          </a:p>
        </p:txBody>
      </p:sp>
      <p:cxnSp>
        <p:nvCxnSpPr>
          <p:cNvPr id="715" name="Google Shape;715;p49"/>
          <p:cNvCxnSpPr>
            <a:stCxn id="704" idx="2"/>
            <a:endCxn id="714" idx="0"/>
          </p:cNvCxnSpPr>
          <p:nvPr/>
        </p:nvCxnSpPr>
        <p:spPr>
          <a:xfrm flipH="1">
            <a:off x="3016825" y="3225875"/>
            <a:ext cx="13500" cy="261900"/>
          </a:xfrm>
          <a:prstGeom prst="straightConnector1">
            <a:avLst/>
          </a:prstGeom>
          <a:noFill/>
          <a:ln cap="flat" cmpd="sng" w="9525">
            <a:solidFill>
              <a:schemeClr val="dk2"/>
            </a:solidFill>
            <a:prstDash val="solid"/>
            <a:round/>
            <a:headEnd len="med" w="med" type="none"/>
            <a:tailEnd len="med" w="med" type="triangle"/>
          </a:ln>
        </p:spPr>
      </p:cxnSp>
      <p:cxnSp>
        <p:nvCxnSpPr>
          <p:cNvPr id="716" name="Google Shape;716;p49"/>
          <p:cNvCxnSpPr/>
          <p:nvPr/>
        </p:nvCxnSpPr>
        <p:spPr>
          <a:xfrm flipH="1">
            <a:off x="2997000" y="4739175"/>
            <a:ext cx="2100" cy="364800"/>
          </a:xfrm>
          <a:prstGeom prst="straightConnector1">
            <a:avLst/>
          </a:prstGeom>
          <a:noFill/>
          <a:ln cap="flat" cmpd="sng" w="9525">
            <a:solidFill>
              <a:schemeClr val="dk2"/>
            </a:solidFill>
            <a:prstDash val="solid"/>
            <a:round/>
            <a:headEnd len="med" w="med" type="none"/>
            <a:tailEnd len="med" w="med" type="triangle"/>
          </a:ln>
        </p:spPr>
      </p:cxnSp>
      <p:pic>
        <p:nvPicPr>
          <p:cNvPr id="717" name="Google Shape;717;p49"/>
          <p:cNvPicPr preferRelativeResize="0"/>
          <p:nvPr/>
        </p:nvPicPr>
        <p:blipFill>
          <a:blip r:embed="rId6">
            <a:alphaModFix/>
          </a:blip>
          <a:stretch>
            <a:fillRect/>
          </a:stretch>
        </p:blipFill>
        <p:spPr>
          <a:xfrm>
            <a:off x="5688900" y="1637400"/>
            <a:ext cx="6503099" cy="3877549"/>
          </a:xfrm>
          <a:prstGeom prst="rect">
            <a:avLst/>
          </a:prstGeom>
          <a:noFill/>
          <a:ln>
            <a:noFill/>
          </a:ln>
        </p:spPr>
      </p:pic>
      <p:sp>
        <p:nvSpPr>
          <p:cNvPr id="718" name="Google Shape;718;p49"/>
          <p:cNvSpPr/>
          <p:nvPr/>
        </p:nvSpPr>
        <p:spPr>
          <a:xfrm>
            <a:off x="5850725" y="1712850"/>
            <a:ext cx="1422900" cy="22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ソース直下</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0"/>
          <p:cNvSpPr txBox="1"/>
          <p:nvPr/>
        </p:nvSpPr>
        <p:spPr>
          <a:xfrm>
            <a:off x="568275" y="288512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②Vue.jsの開発ツール</a:t>
            </a:r>
            <a:r>
              <a:rPr b="1" lang="en" sz="2000"/>
              <a:t>@vue/cli</a:t>
            </a:r>
            <a:r>
              <a:rPr lang="en" sz="2000"/>
              <a:t>のインストール。</a:t>
            </a:r>
            <a:endParaRPr sz="1800"/>
          </a:p>
        </p:txBody>
      </p:sp>
      <p:sp>
        <p:nvSpPr>
          <p:cNvPr id="724" name="Google Shape;724;p50"/>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Node.js(npm)と@vue/cliのインストール</a:t>
            </a:r>
            <a:endParaRPr b="1" sz="4000">
              <a:latin typeface="Oswald"/>
              <a:ea typeface="Oswald"/>
              <a:cs typeface="Oswald"/>
              <a:sym typeface="Oswald"/>
            </a:endParaRPr>
          </a:p>
        </p:txBody>
      </p:sp>
      <p:sp>
        <p:nvSpPr>
          <p:cNvPr id="726" name="Google Shape;726;p50"/>
          <p:cNvSpPr txBox="1"/>
          <p:nvPr/>
        </p:nvSpPr>
        <p:spPr>
          <a:xfrm>
            <a:off x="568275" y="363875"/>
            <a:ext cx="975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①</a:t>
            </a:r>
            <a:r>
              <a:rPr b="1" lang="en" sz="2000"/>
              <a:t>Node.js</a:t>
            </a:r>
            <a:r>
              <a:rPr lang="en" sz="2000"/>
              <a:t>をインストールする。</a:t>
            </a:r>
            <a:endParaRPr sz="2000"/>
          </a:p>
          <a:p>
            <a:pPr indent="0" lvl="0" marL="0" rtl="0" algn="l">
              <a:spcBef>
                <a:spcPts val="0"/>
              </a:spcBef>
              <a:spcAft>
                <a:spcPts val="0"/>
              </a:spcAft>
              <a:buNone/>
            </a:pPr>
            <a:r>
              <a:rPr lang="en" sz="1800"/>
              <a:t>下記にアクセスし、LTS版をダウンロードしインストール。</a:t>
            </a:r>
            <a:endParaRPr sz="1800"/>
          </a:p>
          <a:p>
            <a:pPr indent="0" lvl="0" marL="0" rtl="0" algn="l">
              <a:spcBef>
                <a:spcPts val="0"/>
              </a:spcBef>
              <a:spcAft>
                <a:spcPts val="0"/>
              </a:spcAft>
              <a:buNone/>
            </a:pPr>
            <a:r>
              <a:rPr lang="en" sz="1800" u="sng">
                <a:solidFill>
                  <a:schemeClr val="hlink"/>
                </a:solidFill>
                <a:hlinkClick r:id="rId3"/>
              </a:rPr>
              <a:t>https://nodejs.org/ja/</a:t>
            </a:r>
            <a:endParaRPr sz="2000"/>
          </a:p>
        </p:txBody>
      </p:sp>
      <p:sp>
        <p:nvSpPr>
          <p:cNvPr id="727" name="Google Shape;727;p50"/>
          <p:cNvSpPr txBox="1"/>
          <p:nvPr/>
        </p:nvSpPr>
        <p:spPr>
          <a:xfrm>
            <a:off x="709775" y="1523175"/>
            <a:ext cx="8952900" cy="877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下記のコマンドでNodeとnpmのバージョンが表示されていればインストール成功。</a:t>
            </a:r>
            <a:endParaRPr sz="1500">
              <a:solidFill>
                <a:schemeClr val="dk1"/>
              </a:solidFill>
            </a:endParaRPr>
          </a:p>
          <a:p>
            <a:pPr indent="0" lvl="0" marL="0" rtl="0" algn="l">
              <a:spcBef>
                <a:spcPts val="0"/>
              </a:spcBef>
              <a:spcAft>
                <a:spcPts val="0"/>
              </a:spcAft>
              <a:buNone/>
            </a:pPr>
            <a:r>
              <a:rPr lang="en" sz="1500">
                <a:solidFill>
                  <a:schemeClr val="dk1"/>
                </a:solidFill>
              </a:rPr>
              <a:t>$ node -v</a:t>
            </a:r>
            <a:endParaRPr sz="1500">
              <a:solidFill>
                <a:schemeClr val="dk1"/>
              </a:solidFill>
            </a:endParaRPr>
          </a:p>
          <a:p>
            <a:pPr indent="0" lvl="0" marL="0" rtl="0" algn="l">
              <a:spcBef>
                <a:spcPts val="0"/>
              </a:spcBef>
              <a:spcAft>
                <a:spcPts val="0"/>
              </a:spcAft>
              <a:buNone/>
            </a:pPr>
            <a:r>
              <a:rPr lang="en" sz="1500">
                <a:solidFill>
                  <a:schemeClr val="dk1"/>
                </a:solidFill>
              </a:rPr>
              <a:t>$ npm -v</a:t>
            </a:r>
            <a:endParaRPr sz="1500"/>
          </a:p>
        </p:txBody>
      </p:sp>
      <p:sp>
        <p:nvSpPr>
          <p:cNvPr id="728" name="Google Shape;728;p50"/>
          <p:cNvSpPr txBox="1"/>
          <p:nvPr/>
        </p:nvSpPr>
        <p:spPr>
          <a:xfrm>
            <a:off x="709775" y="3645275"/>
            <a:ext cx="8952900" cy="1339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インストールコマンドを実行。</a:t>
            </a:r>
            <a:endParaRPr sz="1500">
              <a:solidFill>
                <a:schemeClr val="dk1"/>
              </a:solidFill>
            </a:endParaRPr>
          </a:p>
          <a:p>
            <a:pPr indent="0" lvl="0" marL="0" rtl="0" algn="l">
              <a:spcBef>
                <a:spcPts val="0"/>
              </a:spcBef>
              <a:spcAft>
                <a:spcPts val="0"/>
              </a:spcAft>
              <a:buNone/>
            </a:pPr>
            <a:r>
              <a:rPr lang="en" sz="1500">
                <a:solidFill>
                  <a:schemeClr val="dk1"/>
                </a:solidFill>
              </a:rPr>
              <a:t>$ npm install -g @vue/cli</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 下記コマンドでバージョンが表示されていればインストール成功。</a:t>
            </a:r>
            <a:endParaRPr sz="1500">
              <a:solidFill>
                <a:schemeClr val="dk1"/>
              </a:solidFill>
            </a:endParaRPr>
          </a:p>
          <a:p>
            <a:pPr indent="0" lvl="0" marL="0" rtl="0" algn="l">
              <a:spcBef>
                <a:spcPts val="0"/>
              </a:spcBef>
              <a:spcAft>
                <a:spcPts val="0"/>
              </a:spcAft>
              <a:buNone/>
            </a:pPr>
            <a:r>
              <a:rPr lang="en" sz="1500">
                <a:solidFill>
                  <a:schemeClr val="dk1"/>
                </a:solidFill>
              </a:rPr>
              <a:t>$ vue -V</a:t>
            </a:r>
            <a:endParaRPr sz="15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latin typeface="Oswald"/>
                <a:ea typeface="Oswald"/>
                <a:cs typeface="Oswald"/>
                <a:sym typeface="Oswald"/>
              </a:rPr>
              <a:t>チャットボット事例などご紹介</a:t>
            </a:r>
            <a:r>
              <a:rPr lang="en"/>
              <a:t>!</a:t>
            </a:r>
            <a:endParaRPr/>
          </a:p>
        </p:txBody>
      </p:sp>
      <p:sp>
        <p:nvSpPr>
          <p:cNvPr id="279" name="Google Shape;279;p24"/>
          <p:cNvSpPr txBox="1"/>
          <p:nvPr>
            <p:ph idx="1" type="subTitle"/>
          </p:nvPr>
        </p:nvSpPr>
        <p:spPr>
          <a:xfrm>
            <a:off x="4974306" y="1436400"/>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lt1"/>
                </a:solidFill>
              </a:rPr>
              <a:t>Software Design 1~6月号 「はじめてのAIチャットボット開発」連載！</a:t>
            </a:r>
            <a:endParaRPr>
              <a:solidFill>
                <a:schemeClr val="lt1"/>
              </a:solidFill>
            </a:endParaRPr>
          </a:p>
        </p:txBody>
      </p:sp>
      <p:sp>
        <p:nvSpPr>
          <p:cNvPr id="280" name="Google Shape;280;p24"/>
          <p:cNvSpPr txBox="1"/>
          <p:nvPr>
            <p:ph idx="2" type="subTitle"/>
          </p:nvPr>
        </p:nvSpPr>
        <p:spPr>
          <a:xfrm>
            <a:off x="5056331" y="2939843"/>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lt1"/>
                </a:solidFill>
              </a:rPr>
              <a:t>四国水族館様 オリジナル音声解説システム「AI shAIne」</a:t>
            </a:r>
            <a:endParaRPr>
              <a:solidFill>
                <a:schemeClr val="lt1"/>
              </a:solidFill>
            </a:endParaRPr>
          </a:p>
        </p:txBody>
      </p:sp>
      <p:sp>
        <p:nvSpPr>
          <p:cNvPr id="281" name="Google Shape;281;p24"/>
          <p:cNvSpPr txBox="1"/>
          <p:nvPr>
            <p:ph idx="3" type="subTitle"/>
          </p:nvPr>
        </p:nvSpPr>
        <p:spPr>
          <a:xfrm>
            <a:off x="5055881" y="4856337"/>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lt1"/>
                </a:solidFill>
              </a:rPr>
              <a:t>しあわせの村様 音声対応サイネージ型チャットボット</a:t>
            </a:r>
            <a:endParaRPr>
              <a:solidFill>
                <a:schemeClr val="lt1"/>
              </a:solidFill>
            </a:endParaRPr>
          </a:p>
        </p:txBody>
      </p:sp>
      <p:sp>
        <p:nvSpPr>
          <p:cNvPr id="282" name="Google Shape;282;p24"/>
          <p:cNvSpPr txBox="1"/>
          <p:nvPr>
            <p:ph idx="4" type="body"/>
          </p:nvPr>
        </p:nvSpPr>
        <p:spPr>
          <a:xfrm>
            <a:off x="5056200" y="2139950"/>
            <a:ext cx="64068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800">
                <a:solidFill>
                  <a:schemeClr val="dk1"/>
                </a:solidFill>
              </a:rPr>
              <a:t>チャットボットの基本概念から、「実際に作って学べる」をテーマにチャットボット開発の連載を行いました。</a:t>
            </a:r>
            <a:endParaRPr sz="1800">
              <a:solidFill>
                <a:schemeClr val="dk1"/>
              </a:solidFill>
            </a:endParaRPr>
          </a:p>
        </p:txBody>
      </p:sp>
      <p:sp>
        <p:nvSpPr>
          <p:cNvPr id="283" name="Google Shape;283;p24"/>
          <p:cNvSpPr txBox="1"/>
          <p:nvPr>
            <p:ph idx="5" type="body"/>
          </p:nvPr>
        </p:nvSpPr>
        <p:spPr>
          <a:xfrm>
            <a:off x="5056200" y="3376950"/>
            <a:ext cx="67200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800">
                <a:solidFill>
                  <a:schemeClr val="dk1"/>
                </a:solidFill>
              </a:rPr>
              <a:t>2020年にオープンした四国水族館様で、黒電話とデジタルサイネージを利用した、生き物や施設の解説/案内チャットボットを構築。日テレ「ZIP!」 で紹介されました！</a:t>
            </a:r>
            <a:endParaRPr sz="1800">
              <a:solidFill>
                <a:schemeClr val="dk1"/>
              </a:solidFill>
            </a:endParaRPr>
          </a:p>
          <a:p>
            <a:pPr indent="0" lvl="0" marL="0" rtl="0" algn="l">
              <a:spcBef>
                <a:spcPts val="0"/>
              </a:spcBef>
              <a:spcAft>
                <a:spcPts val="0"/>
              </a:spcAft>
              <a:buNone/>
            </a:pPr>
            <a:r>
              <a:rPr lang="en" sz="1800">
                <a:solidFill>
                  <a:schemeClr val="dk1"/>
                </a:solidFill>
              </a:rPr>
              <a:t>四国水族館公式LINEアプリでもテキストベースで利用可能。</a:t>
            </a:r>
            <a:endParaRPr sz="1800">
              <a:solidFill>
                <a:schemeClr val="dk1"/>
              </a:solidFill>
            </a:endParaRPr>
          </a:p>
          <a:p>
            <a:pPr indent="0" lvl="0" marL="0" rtl="0" algn="l">
              <a:spcBef>
                <a:spcPts val="0"/>
              </a:spcBef>
              <a:spcAft>
                <a:spcPts val="2100"/>
              </a:spcAft>
              <a:buNone/>
            </a:pPr>
            <a:r>
              <a:t/>
            </a:r>
            <a:endParaRPr sz="1800">
              <a:solidFill>
                <a:schemeClr val="dk1"/>
              </a:solidFill>
            </a:endParaRPr>
          </a:p>
        </p:txBody>
      </p:sp>
      <p:sp>
        <p:nvSpPr>
          <p:cNvPr id="284" name="Google Shape;284;p24"/>
          <p:cNvSpPr txBox="1"/>
          <p:nvPr>
            <p:ph idx="6" type="body"/>
          </p:nvPr>
        </p:nvSpPr>
        <p:spPr>
          <a:xfrm>
            <a:off x="5055875" y="5269625"/>
            <a:ext cx="64077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800">
                <a:solidFill>
                  <a:schemeClr val="dk1"/>
                </a:solidFill>
              </a:rPr>
              <a:t>神戸市の総合福祉施設しあわせの村様で、画面タッチと音声操作に対応した、総合案内AIチャットボットを作成しました。</a:t>
            </a:r>
            <a:endParaRPr sz="1800">
              <a:solidFill>
                <a:schemeClr val="dk1"/>
              </a:solidFill>
            </a:endParaRPr>
          </a:p>
        </p:txBody>
      </p:sp>
      <p:pic>
        <p:nvPicPr>
          <p:cNvPr id="285" name="Google Shape;285;p24"/>
          <p:cNvPicPr preferRelativeResize="0"/>
          <p:nvPr/>
        </p:nvPicPr>
        <p:blipFill>
          <a:blip r:embed="rId3">
            <a:alphaModFix/>
          </a:blip>
          <a:stretch>
            <a:fillRect/>
          </a:stretch>
        </p:blipFill>
        <p:spPr>
          <a:xfrm>
            <a:off x="3013038" y="1619526"/>
            <a:ext cx="1120025" cy="1581076"/>
          </a:xfrm>
          <a:prstGeom prst="rect">
            <a:avLst/>
          </a:prstGeom>
          <a:noFill/>
          <a:ln>
            <a:noFill/>
          </a:ln>
        </p:spPr>
      </p:pic>
      <p:sp>
        <p:nvSpPr>
          <p:cNvPr id="286" name="Google Shape;286;p24"/>
          <p:cNvSpPr txBox="1"/>
          <p:nvPr/>
        </p:nvSpPr>
        <p:spPr>
          <a:xfrm>
            <a:off x="5550900" y="6426900"/>
            <a:ext cx="664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Open Sans"/>
                <a:ea typeface="Open Sans"/>
                <a:cs typeface="Open Sans"/>
                <a:sym typeface="Open Sans"/>
              </a:rPr>
              <a:t>KDLのチャットボットサービスページ:https://www.kdl.co.jp/chatbot/</a:t>
            </a:r>
            <a:endParaRPr/>
          </a:p>
        </p:txBody>
      </p:sp>
      <p:pic>
        <p:nvPicPr>
          <p:cNvPr id="287" name="Google Shape;287;p24"/>
          <p:cNvPicPr preferRelativeResize="0"/>
          <p:nvPr/>
        </p:nvPicPr>
        <p:blipFill>
          <a:blip r:embed="rId4">
            <a:alphaModFix/>
          </a:blip>
          <a:stretch>
            <a:fillRect/>
          </a:stretch>
        </p:blipFill>
        <p:spPr>
          <a:xfrm>
            <a:off x="2885788" y="4892350"/>
            <a:ext cx="1374525" cy="1755951"/>
          </a:xfrm>
          <a:prstGeom prst="rect">
            <a:avLst/>
          </a:prstGeom>
          <a:noFill/>
          <a:ln>
            <a:noFill/>
          </a:ln>
        </p:spPr>
      </p:pic>
      <p:pic>
        <p:nvPicPr>
          <p:cNvPr id="288" name="Google Shape;288;p24"/>
          <p:cNvPicPr preferRelativeResize="0"/>
          <p:nvPr/>
        </p:nvPicPr>
        <p:blipFill>
          <a:blip r:embed="rId5">
            <a:alphaModFix/>
          </a:blip>
          <a:stretch>
            <a:fillRect/>
          </a:stretch>
        </p:blipFill>
        <p:spPr>
          <a:xfrm>
            <a:off x="2391800" y="3370351"/>
            <a:ext cx="2362524" cy="1352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1"/>
          <p:cNvSpPr txBox="1"/>
          <p:nvPr/>
        </p:nvSpPr>
        <p:spPr>
          <a:xfrm>
            <a:off x="568275" y="2885125"/>
            <a:ext cx="975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②</a:t>
            </a:r>
            <a:r>
              <a:rPr lang="en" sz="2000"/>
              <a:t>下記コマンドを実行後、「</a:t>
            </a:r>
            <a:r>
              <a:rPr lang="en" sz="2000" u="sng">
                <a:solidFill>
                  <a:schemeClr val="hlink"/>
                </a:solidFill>
                <a:hlinkClick r:id="rId3"/>
              </a:rPr>
              <a:t>https://localhost:8080/</a:t>
            </a:r>
            <a:r>
              <a:rPr lang="en" sz="2000"/>
              <a:t>」にアクセスすると、</a:t>
            </a:r>
            <a:endParaRPr sz="2000"/>
          </a:p>
          <a:p>
            <a:pPr indent="0" lvl="0" marL="0" rtl="0" algn="l">
              <a:spcBef>
                <a:spcPts val="0"/>
              </a:spcBef>
              <a:spcAft>
                <a:spcPts val="0"/>
              </a:spcAft>
              <a:buNone/>
            </a:pPr>
            <a:r>
              <a:rPr lang="en" sz="2000"/>
              <a:t>Vue.js公式のサンプルアプリケーションが表示されます。</a:t>
            </a:r>
            <a:endParaRPr sz="1800"/>
          </a:p>
        </p:txBody>
      </p:sp>
      <p:sp>
        <p:nvSpPr>
          <p:cNvPr id="734" name="Google Shape;734;p51"/>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プロジェクトの作成</a:t>
            </a:r>
            <a:endParaRPr b="1" sz="4000">
              <a:latin typeface="Oswald"/>
              <a:ea typeface="Oswald"/>
              <a:cs typeface="Oswald"/>
              <a:sym typeface="Oswald"/>
            </a:endParaRPr>
          </a:p>
        </p:txBody>
      </p:sp>
      <p:sp>
        <p:nvSpPr>
          <p:cNvPr id="736" name="Google Shape;736;p51"/>
          <p:cNvSpPr txBox="1"/>
          <p:nvPr/>
        </p:nvSpPr>
        <p:spPr>
          <a:xfrm>
            <a:off x="568275" y="363875"/>
            <a:ext cx="975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①</a:t>
            </a:r>
            <a:r>
              <a:rPr b="1" lang="en" sz="2000">
                <a:solidFill>
                  <a:schemeClr val="dk1"/>
                </a:solidFill>
              </a:rPr>
              <a:t>全体のプロジェクトソース</a:t>
            </a:r>
            <a:r>
              <a:rPr lang="en" sz="2000">
                <a:solidFill>
                  <a:schemeClr val="dk1"/>
                </a:solidFill>
              </a:rPr>
              <a:t>を作成します。</a:t>
            </a:r>
            <a:endParaRPr sz="2000">
              <a:solidFill>
                <a:schemeClr val="dk1"/>
              </a:solidFill>
            </a:endParaRPr>
          </a:p>
          <a:p>
            <a:pPr indent="0" lvl="0" marL="0" rtl="0" algn="l">
              <a:spcBef>
                <a:spcPts val="0"/>
              </a:spcBef>
              <a:spcAft>
                <a:spcPts val="0"/>
              </a:spcAft>
              <a:buNone/>
            </a:pPr>
            <a:r>
              <a:rPr lang="en" sz="2000">
                <a:solidFill>
                  <a:schemeClr val="dk1"/>
                </a:solidFill>
              </a:rPr>
              <a:t>任意のディレクトリで下記コマンドを実行してください。</a:t>
            </a:r>
            <a:endParaRPr sz="2000">
              <a:solidFill>
                <a:schemeClr val="dk1"/>
              </a:solidFill>
            </a:endParaRPr>
          </a:p>
        </p:txBody>
      </p:sp>
      <p:sp>
        <p:nvSpPr>
          <p:cNvPr id="737" name="Google Shape;737;p51"/>
          <p:cNvSpPr txBox="1"/>
          <p:nvPr/>
        </p:nvSpPr>
        <p:spPr>
          <a:xfrm>
            <a:off x="709775" y="1523175"/>
            <a:ext cx="8952900" cy="1108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Vue.jsの</a:t>
            </a:r>
            <a:r>
              <a:rPr lang="en" sz="1500">
                <a:solidFill>
                  <a:schemeClr val="dk1"/>
                </a:solidFill>
              </a:rPr>
              <a:t>プロジェクトを実行</a:t>
            </a:r>
            <a:endParaRPr sz="1500">
              <a:solidFill>
                <a:schemeClr val="dk1"/>
              </a:solidFill>
            </a:endParaRPr>
          </a:p>
          <a:p>
            <a:pPr indent="0" lvl="0" marL="0" rtl="0" algn="l">
              <a:spcBef>
                <a:spcPts val="0"/>
              </a:spcBef>
              <a:spcAft>
                <a:spcPts val="0"/>
              </a:spcAft>
              <a:buNone/>
            </a:pPr>
            <a:r>
              <a:rPr lang="en" sz="1500">
                <a:solidFill>
                  <a:schemeClr val="dk1"/>
                </a:solidFill>
              </a:rPr>
              <a:t>$ vue create reception-bot-demo</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chemeClr val="dk1"/>
                </a:solidFill>
              </a:rPr>
              <a:t>作成したプロジェクトディレクトリ直下に移動</a:t>
            </a:r>
            <a:endParaRPr sz="1500">
              <a:solidFill>
                <a:schemeClr val="dk1"/>
              </a:solidFill>
            </a:endParaRPr>
          </a:p>
          <a:p>
            <a:pPr indent="0" lvl="0" marL="0" rtl="0" algn="l">
              <a:spcBef>
                <a:spcPts val="0"/>
              </a:spcBef>
              <a:spcAft>
                <a:spcPts val="0"/>
              </a:spcAft>
              <a:buNone/>
            </a:pPr>
            <a:r>
              <a:rPr lang="en" sz="1500">
                <a:solidFill>
                  <a:schemeClr val="dk1"/>
                </a:solidFill>
              </a:rPr>
              <a:t>$ cd reception-bot-demo</a:t>
            </a:r>
            <a:endParaRPr sz="1500">
              <a:solidFill>
                <a:schemeClr val="dk1"/>
              </a:solidFill>
            </a:endParaRPr>
          </a:p>
        </p:txBody>
      </p:sp>
      <p:sp>
        <p:nvSpPr>
          <p:cNvPr id="738" name="Google Shape;738;p51"/>
          <p:cNvSpPr txBox="1"/>
          <p:nvPr/>
        </p:nvSpPr>
        <p:spPr>
          <a:xfrm>
            <a:off x="709775" y="3983050"/>
            <a:ext cx="8952900" cy="646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a:t>
            </a:r>
            <a:r>
              <a:rPr lang="en" sz="1500">
                <a:solidFill>
                  <a:schemeClr val="dk1"/>
                </a:solidFill>
              </a:rPr>
              <a:t>フロント画面のローカルサーバー起動</a:t>
            </a:r>
            <a:endParaRPr sz="1500">
              <a:solidFill>
                <a:schemeClr val="dk1"/>
              </a:solidFill>
            </a:endParaRPr>
          </a:p>
          <a:p>
            <a:pPr indent="0" lvl="0" marL="0" rtl="0" algn="l">
              <a:spcBef>
                <a:spcPts val="0"/>
              </a:spcBef>
              <a:spcAft>
                <a:spcPts val="0"/>
              </a:spcAft>
              <a:buNone/>
            </a:pPr>
            <a:r>
              <a:rPr lang="en" sz="1500">
                <a:solidFill>
                  <a:schemeClr val="dk1"/>
                </a:solidFill>
              </a:rPr>
              <a:t>$ npm run serve</a:t>
            </a:r>
            <a:endParaRPr sz="15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2"/>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バックエンドAPIの仕様</a:t>
            </a:r>
            <a:endParaRPr b="1" sz="4000">
              <a:latin typeface="Oswald"/>
              <a:ea typeface="Oswald"/>
              <a:cs typeface="Oswald"/>
              <a:sym typeface="Oswald"/>
            </a:endParaRPr>
          </a:p>
        </p:txBody>
      </p:sp>
      <p:sp>
        <p:nvSpPr>
          <p:cNvPr id="745" name="Google Shape;745;p52"/>
          <p:cNvSpPr txBox="1"/>
          <p:nvPr/>
        </p:nvSpPr>
        <p:spPr>
          <a:xfrm>
            <a:off x="568275" y="363875"/>
            <a:ext cx="975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hlink"/>
                </a:solidFill>
                <a:hlinkClick r:id="rId3"/>
              </a:rPr>
              <a:t>http://localhost:3000/detectIntent?sessionId=〇〇&amp;inputMessage=〇〇</a:t>
            </a:r>
            <a:endParaRPr sz="2000"/>
          </a:p>
          <a:p>
            <a:pPr indent="0" lvl="0" marL="0" rtl="0" algn="l">
              <a:spcBef>
                <a:spcPts val="0"/>
              </a:spcBef>
              <a:spcAft>
                <a:spcPts val="0"/>
              </a:spcAft>
              <a:buNone/>
            </a:pPr>
            <a:r>
              <a:t/>
            </a:r>
            <a:endParaRPr sz="2000"/>
          </a:p>
        </p:txBody>
      </p:sp>
      <p:sp>
        <p:nvSpPr>
          <p:cNvPr id="746" name="Google Shape;746;p52"/>
          <p:cNvSpPr txBox="1"/>
          <p:nvPr>
            <p:ph idx="4294967295" type="body"/>
          </p:nvPr>
        </p:nvSpPr>
        <p:spPr>
          <a:xfrm>
            <a:off x="1994663" y="1208250"/>
            <a:ext cx="8398500" cy="8571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
              <a:t>受け取った入力文章を、DIalogflow APIに投げて、レスポンス内容から返事の文章を取り出して返却する。</a:t>
            </a:r>
            <a:endParaRPr/>
          </a:p>
          <a:p>
            <a:pPr indent="0" lvl="0" marL="0" rtl="0" algn="l">
              <a:lnSpc>
                <a:spcPct val="100000"/>
              </a:lnSpc>
              <a:spcBef>
                <a:spcPts val="0"/>
              </a:spcBef>
              <a:spcAft>
                <a:spcPts val="0"/>
              </a:spcAft>
              <a:buNone/>
            </a:pPr>
            <a:r>
              <a:t/>
            </a:r>
            <a:endParaRPr sz="2000">
              <a:latin typeface="Arial"/>
              <a:ea typeface="Arial"/>
              <a:cs typeface="Arial"/>
              <a:sym typeface="Arial"/>
            </a:endParaRPr>
          </a:p>
        </p:txBody>
      </p:sp>
      <p:sp>
        <p:nvSpPr>
          <p:cNvPr id="747" name="Google Shape;747;p52"/>
          <p:cNvSpPr txBox="1"/>
          <p:nvPr>
            <p:ph idx="4294967295" type="subTitle"/>
          </p:nvPr>
        </p:nvSpPr>
        <p:spPr>
          <a:xfrm>
            <a:off x="506050" y="1208250"/>
            <a:ext cx="21825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solidFill>
                  <a:srgbClr val="FF0000"/>
                </a:solidFill>
              </a:rPr>
              <a:t>処理概要</a:t>
            </a:r>
            <a:r>
              <a:rPr lang="en"/>
              <a:t>...</a:t>
            </a:r>
            <a:endParaRPr/>
          </a:p>
        </p:txBody>
      </p:sp>
      <p:graphicFrame>
        <p:nvGraphicFramePr>
          <p:cNvPr id="748" name="Google Shape;748;p52"/>
          <p:cNvGraphicFramePr/>
          <p:nvPr/>
        </p:nvGraphicFramePr>
        <p:xfrm>
          <a:off x="568275" y="2497225"/>
          <a:ext cx="3000000" cy="3000000"/>
        </p:xfrm>
        <a:graphic>
          <a:graphicData uri="http://schemas.openxmlformats.org/drawingml/2006/table">
            <a:tbl>
              <a:tblPr>
                <a:noFill/>
                <a:tableStyleId>{AFE4D2EE-5FD4-4545-AC16-5A4BCC3E38B4}</a:tableStyleId>
              </a:tblPr>
              <a:tblGrid>
                <a:gridCol w="2014000"/>
                <a:gridCol w="3129500"/>
                <a:gridCol w="5143500"/>
              </a:tblGrid>
              <a:tr h="381000">
                <a:tc>
                  <a:txBody>
                    <a:bodyPr/>
                    <a:lstStyle/>
                    <a:p>
                      <a:pPr indent="0" lvl="0" marL="0" rtl="0" algn="l">
                        <a:spcBef>
                          <a:spcPts val="0"/>
                        </a:spcBef>
                        <a:spcAft>
                          <a:spcPts val="0"/>
                        </a:spcAft>
                        <a:buNone/>
                      </a:pPr>
                      <a:r>
                        <a:rPr b="1" lang="en"/>
                        <a:t>エンドポイント</a:t>
                      </a:r>
                      <a:endParaRPr b="1"/>
                    </a:p>
                  </a:txBody>
                  <a:tcPr marT="91425" marB="91425" marR="91425" marL="91425">
                    <a:solidFill>
                      <a:srgbClr val="B5CEA8"/>
                    </a:solidFill>
                  </a:tcPr>
                </a:tc>
                <a:tc gridSpan="2">
                  <a:txBody>
                    <a:bodyPr/>
                    <a:lstStyle/>
                    <a:p>
                      <a:pPr indent="0" lvl="0" marL="0" rtl="0" algn="l">
                        <a:spcBef>
                          <a:spcPts val="0"/>
                        </a:spcBef>
                        <a:spcAft>
                          <a:spcPts val="0"/>
                        </a:spcAft>
                        <a:buNone/>
                      </a:pPr>
                      <a:r>
                        <a:rPr lang="en" u="sng">
                          <a:solidFill>
                            <a:schemeClr val="dk1"/>
                          </a:solidFill>
                          <a:hlinkClick r:id="rId4">
                            <a:extLst>
                              <a:ext uri="{A12FA001-AC4F-418D-AE19-62706E023703}">
                                <ahyp:hlinkClr val="tx"/>
                              </a:ext>
                            </a:extLst>
                          </a:hlinkClick>
                        </a:rPr>
                        <a:t>http://localhost:3000/detectIntent</a:t>
                      </a:r>
                      <a:endParaRPr/>
                    </a:p>
                  </a:txBody>
                  <a:tcPr marT="91425" marB="91425" marR="91425" marL="91425"/>
                </a:tc>
                <a:tc hMerge="1"/>
              </a:tr>
              <a:tr h="381000">
                <a:tc rowSpan="2">
                  <a:txBody>
                    <a:bodyPr/>
                    <a:lstStyle/>
                    <a:p>
                      <a:pPr indent="0" lvl="0" marL="0" rtl="0" algn="l">
                        <a:spcBef>
                          <a:spcPts val="0"/>
                        </a:spcBef>
                        <a:spcAft>
                          <a:spcPts val="0"/>
                        </a:spcAft>
                        <a:buNone/>
                      </a:pPr>
                      <a:r>
                        <a:rPr b="1" lang="en"/>
                        <a:t>パラメータ</a:t>
                      </a:r>
                      <a:endParaRPr b="1"/>
                    </a:p>
                  </a:txBody>
                  <a:tcPr marT="91425" marB="91425" marR="91425" marL="91425">
                    <a:solidFill>
                      <a:srgbClr val="B5CEA8"/>
                    </a:solidFill>
                  </a:tcPr>
                </a:tc>
                <a:tc>
                  <a:txBody>
                    <a:bodyPr/>
                    <a:lstStyle/>
                    <a:p>
                      <a:pPr indent="0" lvl="0" marL="0" rtl="0" algn="l">
                        <a:spcBef>
                          <a:spcPts val="0"/>
                        </a:spcBef>
                        <a:spcAft>
                          <a:spcPts val="0"/>
                        </a:spcAft>
                        <a:buNone/>
                      </a:pPr>
                      <a:r>
                        <a:rPr lang="en"/>
                        <a:t>sessionId</a:t>
                      </a:r>
                      <a:endParaRPr/>
                    </a:p>
                  </a:txBody>
                  <a:tcPr marT="91425" marB="91425" marR="91425" marL="91425"/>
                </a:tc>
                <a:tc>
                  <a:txBody>
                    <a:bodyPr/>
                    <a:lstStyle/>
                    <a:p>
                      <a:pPr indent="0" lvl="0" marL="0" rtl="0" algn="l">
                        <a:spcBef>
                          <a:spcPts val="0"/>
                        </a:spcBef>
                        <a:spcAft>
                          <a:spcPts val="0"/>
                        </a:spcAft>
                        <a:buNone/>
                      </a:pPr>
                      <a:r>
                        <a:rPr lang="en"/>
                        <a:t>Dialogflow</a:t>
                      </a:r>
                      <a:r>
                        <a:rPr lang="en"/>
                        <a:t>エージェントとエンドユーザー間の会話を維持するセッション。フロント画面から最大36バイトの適当な文字列を生成して渡してあげる。</a:t>
                      </a:r>
                      <a:endParaRPr/>
                    </a:p>
                  </a:txBody>
                  <a:tcPr marT="91425" marB="91425" marR="91425" marL="91425"/>
                </a:tc>
              </a:tr>
              <a:tr h="381000">
                <a:tc vMerge="1"/>
                <a:tc>
                  <a:txBody>
                    <a:bodyPr/>
                    <a:lstStyle/>
                    <a:p>
                      <a:pPr indent="0" lvl="0" marL="0" rtl="0" algn="l">
                        <a:spcBef>
                          <a:spcPts val="0"/>
                        </a:spcBef>
                        <a:spcAft>
                          <a:spcPts val="0"/>
                        </a:spcAft>
                        <a:buNone/>
                      </a:pPr>
                      <a:r>
                        <a:rPr lang="en"/>
                        <a:t>inputMessage</a:t>
                      </a:r>
                      <a:endParaRPr/>
                    </a:p>
                  </a:txBody>
                  <a:tcPr marT="91425" marB="91425" marR="91425" marL="91425"/>
                </a:tc>
                <a:tc>
                  <a:txBody>
                    <a:bodyPr/>
                    <a:lstStyle/>
                    <a:p>
                      <a:pPr indent="0" lvl="0" marL="0" rtl="0" algn="l">
                        <a:spcBef>
                          <a:spcPts val="0"/>
                        </a:spcBef>
                        <a:spcAft>
                          <a:spcPts val="0"/>
                        </a:spcAft>
                        <a:buNone/>
                      </a:pPr>
                      <a:r>
                        <a:rPr lang="en"/>
                        <a:t>Dialogflowに</a:t>
                      </a:r>
                      <a:r>
                        <a:rPr lang="en"/>
                        <a:t>解析させる、ユーザーからの入力メッセージ。</a:t>
                      </a:r>
                      <a:endParaRPr/>
                    </a:p>
                  </a:txBody>
                  <a:tcPr marT="91425" marB="91425" marR="91425" marL="91425"/>
                </a:tc>
              </a:tr>
              <a:tr h="381000">
                <a:tc>
                  <a:txBody>
                    <a:bodyPr/>
                    <a:lstStyle/>
                    <a:p>
                      <a:pPr indent="0" lvl="0" marL="0" rtl="0" algn="l">
                        <a:spcBef>
                          <a:spcPts val="0"/>
                        </a:spcBef>
                        <a:spcAft>
                          <a:spcPts val="0"/>
                        </a:spcAft>
                        <a:buNone/>
                      </a:pPr>
                      <a:r>
                        <a:rPr b="1" lang="en"/>
                        <a:t>レスポンス</a:t>
                      </a:r>
                      <a:endParaRPr b="1"/>
                    </a:p>
                  </a:txBody>
                  <a:tcPr marT="91425" marB="91425" marR="91425" marL="91425">
                    <a:solidFill>
                      <a:srgbClr val="B5CEA8"/>
                    </a:solidFill>
                  </a:tcPr>
                </a:tc>
                <a:tc gridSpan="2">
                  <a:txBody>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        fulfillmentText: ‘</a:t>
                      </a:r>
                      <a:r>
                        <a:rPr lang="en">
                          <a:solidFill>
                            <a:schemeClr val="dk1"/>
                          </a:solidFill>
                        </a:rPr>
                        <a:t>Dialogflowから取得した返事の文字列を返却</a:t>
                      </a:r>
                      <a:r>
                        <a:rPr lang="en"/>
                        <a:t>’</a:t>
                      </a:r>
                      <a:endParaRPr/>
                    </a:p>
                    <a:p>
                      <a:pPr indent="0" lvl="0" marL="0" rtl="0" algn="l">
                        <a:spcBef>
                          <a:spcPts val="0"/>
                        </a:spcBef>
                        <a:spcAft>
                          <a:spcPts val="0"/>
                        </a:spcAft>
                        <a:buNone/>
                      </a:pPr>
                      <a:r>
                        <a:rPr lang="en"/>
                        <a:t>}</a:t>
                      </a:r>
                      <a:endParaRPr/>
                    </a:p>
                  </a:txBody>
                  <a:tcPr marT="91425" marB="91425" marR="91425" marL="91425"/>
                </a:tc>
                <a:tc hMerge="1"/>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3"/>
          <p:cNvSpPr txBox="1"/>
          <p:nvPr/>
        </p:nvSpPr>
        <p:spPr>
          <a:xfrm>
            <a:off x="568275" y="325320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②Dialogflowのクライアントライブラリを追加する。</a:t>
            </a:r>
            <a:endParaRPr sz="2000">
              <a:solidFill>
                <a:schemeClr val="dk1"/>
              </a:solidFill>
            </a:endParaRPr>
          </a:p>
        </p:txBody>
      </p:sp>
      <p:sp>
        <p:nvSpPr>
          <p:cNvPr id="754" name="Google Shape;754;p53"/>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バックエンドAPI</a:t>
            </a:r>
            <a:r>
              <a:rPr b="1" lang="en" sz="4000">
                <a:latin typeface="Oswald"/>
                <a:ea typeface="Oswald"/>
                <a:cs typeface="Oswald"/>
                <a:sym typeface="Oswald"/>
              </a:rPr>
              <a:t>の作成①</a:t>
            </a:r>
            <a:endParaRPr b="1" sz="4000">
              <a:latin typeface="Oswald"/>
              <a:ea typeface="Oswald"/>
              <a:cs typeface="Oswald"/>
              <a:sym typeface="Oswald"/>
            </a:endParaRPr>
          </a:p>
        </p:txBody>
      </p:sp>
      <p:sp>
        <p:nvSpPr>
          <p:cNvPr id="756" name="Google Shape;756;p53"/>
          <p:cNvSpPr txBox="1"/>
          <p:nvPr/>
        </p:nvSpPr>
        <p:spPr>
          <a:xfrm>
            <a:off x="568275" y="363875"/>
            <a:ext cx="975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①</a:t>
            </a:r>
            <a:r>
              <a:rPr lang="en" sz="2000">
                <a:solidFill>
                  <a:schemeClr val="dk1"/>
                </a:solidFill>
              </a:rPr>
              <a:t>プロジェクト直下に「api」ディレクトリを作成すし、api直下でnpmを初期化、express関連のパッケージを追加する。</a:t>
            </a:r>
            <a:endParaRPr sz="2000">
              <a:solidFill>
                <a:schemeClr val="dk1"/>
              </a:solidFill>
            </a:endParaRPr>
          </a:p>
        </p:txBody>
      </p:sp>
      <p:sp>
        <p:nvSpPr>
          <p:cNvPr id="757" name="Google Shape;757;p53"/>
          <p:cNvSpPr txBox="1"/>
          <p:nvPr/>
        </p:nvSpPr>
        <p:spPr>
          <a:xfrm>
            <a:off x="709775" y="1221300"/>
            <a:ext cx="8952900" cy="2031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a:t>
            </a:r>
            <a:r>
              <a:rPr lang="en" sz="1500">
                <a:solidFill>
                  <a:schemeClr val="dk1"/>
                </a:solidFill>
              </a:rPr>
              <a:t>ディレクトリ作成</a:t>
            </a:r>
            <a:endParaRPr sz="1500">
              <a:solidFill>
                <a:schemeClr val="dk1"/>
              </a:solidFill>
            </a:endParaRPr>
          </a:p>
          <a:p>
            <a:pPr indent="0" lvl="0" marL="0" rtl="0" algn="l">
              <a:spcBef>
                <a:spcPts val="0"/>
              </a:spcBef>
              <a:spcAft>
                <a:spcPts val="0"/>
              </a:spcAft>
              <a:buNone/>
            </a:pPr>
            <a:r>
              <a:rPr lang="en" sz="1500">
                <a:solidFill>
                  <a:schemeClr val="dk1"/>
                </a:solidFill>
              </a:rPr>
              <a:t>$ mkdir api</a:t>
            </a:r>
            <a:endParaRPr sz="1500">
              <a:solidFill>
                <a:schemeClr val="dk1"/>
              </a:solidFill>
            </a:endParaRPr>
          </a:p>
          <a:p>
            <a:pPr indent="0" lvl="0" marL="0" rtl="0" algn="l">
              <a:spcBef>
                <a:spcPts val="0"/>
              </a:spcBef>
              <a:spcAft>
                <a:spcPts val="0"/>
              </a:spcAft>
              <a:buNone/>
            </a:pPr>
            <a:r>
              <a:rPr lang="en" sz="1500">
                <a:solidFill>
                  <a:schemeClr val="dk1"/>
                </a:solidFill>
              </a:rPr>
              <a:t>// api</a:t>
            </a:r>
            <a:r>
              <a:rPr lang="en" sz="1500">
                <a:solidFill>
                  <a:schemeClr val="dk1"/>
                </a:solidFill>
              </a:rPr>
              <a:t>直下に移動</a:t>
            </a:r>
            <a:endParaRPr sz="1500">
              <a:solidFill>
                <a:schemeClr val="dk1"/>
              </a:solidFill>
            </a:endParaRPr>
          </a:p>
          <a:p>
            <a:pPr indent="0" lvl="0" marL="0" rtl="0" algn="l">
              <a:spcBef>
                <a:spcPts val="0"/>
              </a:spcBef>
              <a:spcAft>
                <a:spcPts val="0"/>
              </a:spcAft>
              <a:buNone/>
            </a:pPr>
            <a:r>
              <a:rPr lang="en" sz="1500">
                <a:solidFill>
                  <a:schemeClr val="dk1"/>
                </a:solidFill>
              </a:rPr>
              <a:t>$ cd api</a:t>
            </a:r>
            <a:endParaRPr sz="1500">
              <a:solidFill>
                <a:schemeClr val="dk1"/>
              </a:solidFill>
            </a:endParaRPr>
          </a:p>
          <a:p>
            <a:pPr indent="0" lvl="0" marL="0" rtl="0" algn="l">
              <a:spcBef>
                <a:spcPts val="0"/>
              </a:spcBef>
              <a:spcAft>
                <a:spcPts val="0"/>
              </a:spcAft>
              <a:buNone/>
            </a:pPr>
            <a:r>
              <a:rPr lang="en" sz="1500">
                <a:solidFill>
                  <a:schemeClr val="dk1"/>
                </a:solidFill>
              </a:rPr>
              <a:t>// npm</a:t>
            </a:r>
            <a:r>
              <a:rPr lang="en" sz="1500">
                <a:solidFill>
                  <a:schemeClr val="dk1"/>
                </a:solidFill>
              </a:rPr>
              <a:t>初期化</a:t>
            </a:r>
            <a:endParaRPr sz="1500">
              <a:solidFill>
                <a:schemeClr val="dk1"/>
              </a:solidFill>
            </a:endParaRPr>
          </a:p>
          <a:p>
            <a:pPr indent="0" lvl="0" marL="0" rtl="0" algn="l">
              <a:spcBef>
                <a:spcPts val="0"/>
              </a:spcBef>
              <a:spcAft>
                <a:spcPts val="0"/>
              </a:spcAft>
              <a:buNone/>
            </a:pPr>
            <a:r>
              <a:rPr lang="en" sz="1500">
                <a:solidFill>
                  <a:schemeClr val="dk1"/>
                </a:solidFill>
              </a:rPr>
              <a:t>$ npm init</a:t>
            </a:r>
            <a:endParaRPr sz="1500">
              <a:solidFill>
                <a:schemeClr val="dk1"/>
              </a:solidFill>
            </a:endParaRPr>
          </a:p>
          <a:p>
            <a:pPr indent="0" lvl="0" marL="0" rtl="0" algn="l">
              <a:spcBef>
                <a:spcPts val="0"/>
              </a:spcBef>
              <a:spcAft>
                <a:spcPts val="0"/>
              </a:spcAft>
              <a:buNone/>
            </a:pPr>
            <a:r>
              <a:rPr lang="en" sz="1500">
                <a:solidFill>
                  <a:schemeClr val="dk1"/>
                </a:solidFill>
              </a:rPr>
              <a:t>// express</a:t>
            </a:r>
            <a:r>
              <a:rPr lang="en" sz="1500">
                <a:solidFill>
                  <a:schemeClr val="dk1"/>
                </a:solidFill>
              </a:rPr>
              <a:t>関連パッケージを追加する</a:t>
            </a:r>
            <a:endParaRPr sz="1500">
              <a:solidFill>
                <a:schemeClr val="dk1"/>
              </a:solidFill>
            </a:endParaRPr>
          </a:p>
          <a:p>
            <a:pPr indent="0" lvl="0" marL="0" rtl="0" algn="l">
              <a:spcBef>
                <a:spcPts val="0"/>
              </a:spcBef>
              <a:spcAft>
                <a:spcPts val="0"/>
              </a:spcAft>
              <a:buNone/>
            </a:pPr>
            <a:r>
              <a:rPr lang="en" sz="1500">
                <a:solidFill>
                  <a:schemeClr val="dk1"/>
                </a:solidFill>
              </a:rPr>
              <a:t>$ npm install express nodemon cors</a:t>
            </a:r>
            <a:endParaRPr sz="1500">
              <a:solidFill>
                <a:schemeClr val="dk1"/>
              </a:solidFill>
            </a:endParaRPr>
          </a:p>
        </p:txBody>
      </p:sp>
      <p:sp>
        <p:nvSpPr>
          <p:cNvPr id="758" name="Google Shape;758;p53"/>
          <p:cNvSpPr txBox="1"/>
          <p:nvPr/>
        </p:nvSpPr>
        <p:spPr>
          <a:xfrm>
            <a:off x="748975" y="3795500"/>
            <a:ext cx="8952900" cy="415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npm install @google-cloud/dialogflow</a:t>
            </a:r>
            <a:endParaRPr sz="1500">
              <a:solidFill>
                <a:schemeClr val="dk1"/>
              </a:solidFill>
            </a:endParaRPr>
          </a:p>
        </p:txBody>
      </p:sp>
      <p:sp>
        <p:nvSpPr>
          <p:cNvPr id="759" name="Google Shape;759;p53"/>
          <p:cNvSpPr txBox="1"/>
          <p:nvPr/>
        </p:nvSpPr>
        <p:spPr>
          <a:xfrm>
            <a:off x="568275" y="4405525"/>
            <a:ext cx="975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③環境変数を設定する。設定するサービスアカウントキーは事前にダウンロードしたファイルのパスを設定する。</a:t>
            </a:r>
            <a:endParaRPr sz="2000">
              <a:solidFill>
                <a:schemeClr val="dk1"/>
              </a:solidFill>
            </a:endParaRPr>
          </a:p>
        </p:txBody>
      </p:sp>
      <p:sp>
        <p:nvSpPr>
          <p:cNvPr id="760" name="Google Shape;760;p53"/>
          <p:cNvSpPr txBox="1"/>
          <p:nvPr/>
        </p:nvSpPr>
        <p:spPr>
          <a:xfrm>
            <a:off x="709775" y="5246175"/>
            <a:ext cx="8952900" cy="415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export GOOGLE_APPLICATION_CREDENTIALS=’○○.json’</a:t>
            </a:r>
            <a:endParaRPr sz="15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4"/>
          <p:cNvSpPr txBox="1"/>
          <p:nvPr/>
        </p:nvSpPr>
        <p:spPr>
          <a:xfrm>
            <a:off x="568275" y="1492375"/>
            <a:ext cx="975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⑤</a:t>
            </a:r>
            <a:r>
              <a:rPr lang="en" sz="2000">
                <a:solidFill>
                  <a:schemeClr val="dk1"/>
                </a:solidFill>
              </a:rPr>
              <a:t>index.jsで、</a:t>
            </a:r>
            <a:r>
              <a:rPr lang="en" sz="2000">
                <a:solidFill>
                  <a:schemeClr val="dk1"/>
                </a:solidFill>
              </a:rPr>
              <a:t>必要なモジュールをインポートし、expressサーバを3000ポートで待ち受けする処理を記載する。</a:t>
            </a:r>
            <a:endParaRPr sz="2000">
              <a:solidFill>
                <a:schemeClr val="dk1"/>
              </a:solidFill>
            </a:endParaRPr>
          </a:p>
        </p:txBody>
      </p:sp>
      <p:sp>
        <p:nvSpPr>
          <p:cNvPr id="766" name="Google Shape;766;p54"/>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バックエンドAPIの作成②</a:t>
            </a:r>
            <a:endParaRPr b="1" sz="4000">
              <a:latin typeface="Oswald"/>
              <a:ea typeface="Oswald"/>
              <a:cs typeface="Oswald"/>
              <a:sym typeface="Oswald"/>
            </a:endParaRPr>
          </a:p>
        </p:txBody>
      </p:sp>
      <p:sp>
        <p:nvSpPr>
          <p:cNvPr id="768" name="Google Shape;768;p54"/>
          <p:cNvSpPr txBox="1"/>
          <p:nvPr/>
        </p:nvSpPr>
        <p:spPr>
          <a:xfrm>
            <a:off x="568275" y="3638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④index.jsを作成する。</a:t>
            </a:r>
            <a:endParaRPr sz="2000">
              <a:solidFill>
                <a:schemeClr val="dk1"/>
              </a:solidFill>
            </a:endParaRPr>
          </a:p>
        </p:txBody>
      </p:sp>
      <p:sp>
        <p:nvSpPr>
          <p:cNvPr id="769" name="Google Shape;769;p54"/>
          <p:cNvSpPr txBox="1"/>
          <p:nvPr/>
        </p:nvSpPr>
        <p:spPr>
          <a:xfrm>
            <a:off x="709775" y="856475"/>
            <a:ext cx="8952900" cy="415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touch index.js</a:t>
            </a:r>
            <a:endParaRPr sz="1500">
              <a:solidFill>
                <a:schemeClr val="dk1"/>
              </a:solidFill>
            </a:endParaRPr>
          </a:p>
        </p:txBody>
      </p:sp>
      <p:sp>
        <p:nvSpPr>
          <p:cNvPr id="770" name="Google Shape;770;p54"/>
          <p:cNvSpPr txBox="1"/>
          <p:nvPr/>
        </p:nvSpPr>
        <p:spPr>
          <a:xfrm>
            <a:off x="709775" y="2513175"/>
            <a:ext cx="8952900" cy="2262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const express = require('express')</a:t>
            </a:r>
            <a:endParaRPr sz="1500">
              <a:solidFill>
                <a:schemeClr val="dk1"/>
              </a:solidFill>
            </a:endParaRPr>
          </a:p>
          <a:p>
            <a:pPr indent="0" lvl="0" marL="0" rtl="0" algn="l">
              <a:spcBef>
                <a:spcPts val="0"/>
              </a:spcBef>
              <a:spcAft>
                <a:spcPts val="0"/>
              </a:spcAft>
              <a:buNone/>
            </a:pPr>
            <a:r>
              <a:rPr lang="en" sz="1500">
                <a:solidFill>
                  <a:schemeClr val="dk1"/>
                </a:solidFill>
              </a:rPr>
              <a:t>const cors = require('cors')</a:t>
            </a:r>
            <a:endParaRPr sz="1500">
              <a:solidFill>
                <a:schemeClr val="dk1"/>
              </a:solidFill>
            </a:endParaRPr>
          </a:p>
          <a:p>
            <a:pPr indent="0" lvl="0" marL="0" rtl="0" algn="l">
              <a:spcBef>
                <a:spcPts val="0"/>
              </a:spcBef>
              <a:spcAft>
                <a:spcPts val="0"/>
              </a:spcAft>
              <a:buNone/>
            </a:pPr>
            <a:r>
              <a:rPr lang="en" sz="1500">
                <a:solidFill>
                  <a:schemeClr val="dk1"/>
                </a:solidFill>
              </a:rPr>
              <a:t>const dialogflow = require('@google-cloud/dialogflow');</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const app = express()</a:t>
            </a:r>
            <a:endParaRPr sz="1500">
              <a:solidFill>
                <a:schemeClr val="dk1"/>
              </a:solidFill>
            </a:endParaRPr>
          </a:p>
          <a:p>
            <a:pPr indent="0" lvl="0" marL="0" rtl="0" algn="l">
              <a:spcBef>
                <a:spcPts val="0"/>
              </a:spcBef>
              <a:spcAft>
                <a:spcPts val="0"/>
              </a:spcAft>
              <a:buNone/>
            </a:pPr>
            <a:r>
              <a:rPr lang="en" sz="1500">
                <a:solidFill>
                  <a:schemeClr val="dk1"/>
                </a:solidFill>
              </a:rPr>
              <a:t>app.use(express.json())</a:t>
            </a:r>
            <a:endParaRPr sz="1500">
              <a:solidFill>
                <a:schemeClr val="dk1"/>
              </a:solidFill>
            </a:endParaRPr>
          </a:p>
          <a:p>
            <a:pPr indent="0" lvl="0" marL="0" rtl="0" algn="l">
              <a:spcBef>
                <a:spcPts val="0"/>
              </a:spcBef>
              <a:spcAft>
                <a:spcPts val="0"/>
              </a:spcAft>
              <a:buNone/>
            </a:pPr>
            <a:r>
              <a:rPr lang="en" sz="1500">
                <a:solidFill>
                  <a:schemeClr val="dk1"/>
                </a:solidFill>
              </a:rPr>
              <a:t>app.use(cors())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app.listen(process.env.PORT || 3000)</a:t>
            </a:r>
            <a:endParaRPr sz="1500">
              <a:solidFill>
                <a:schemeClr val="dk1"/>
              </a:solidFill>
            </a:endParaRPr>
          </a:p>
        </p:txBody>
      </p:sp>
      <p:sp>
        <p:nvSpPr>
          <p:cNvPr id="771" name="Google Shape;771;p54"/>
          <p:cNvSpPr txBox="1"/>
          <p:nvPr>
            <p:ph idx="4294967295" type="subTitle"/>
          </p:nvPr>
        </p:nvSpPr>
        <p:spPr>
          <a:xfrm>
            <a:off x="709775" y="2150645"/>
            <a:ext cx="1431600" cy="415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600" u="sng"/>
              <a:t>api/index.js</a:t>
            </a:r>
            <a:endParaRPr b="1" sz="1600" u="sng"/>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5"/>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バックエンドAPIの作成③</a:t>
            </a:r>
            <a:endParaRPr b="1" sz="4000">
              <a:latin typeface="Oswald"/>
              <a:ea typeface="Oswald"/>
              <a:cs typeface="Oswald"/>
              <a:sym typeface="Oswald"/>
            </a:endParaRPr>
          </a:p>
        </p:txBody>
      </p:sp>
      <p:sp>
        <p:nvSpPr>
          <p:cNvPr id="778" name="Google Shape;778;p55"/>
          <p:cNvSpPr txBox="1"/>
          <p:nvPr/>
        </p:nvSpPr>
        <p:spPr>
          <a:xfrm>
            <a:off x="549400" y="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⑥/detectIntentの本処理を記載する。</a:t>
            </a:r>
            <a:endParaRPr sz="2000">
              <a:solidFill>
                <a:schemeClr val="dk1"/>
              </a:solidFill>
            </a:endParaRPr>
          </a:p>
        </p:txBody>
      </p:sp>
      <p:sp>
        <p:nvSpPr>
          <p:cNvPr id="779" name="Google Shape;779;p55"/>
          <p:cNvSpPr txBox="1"/>
          <p:nvPr/>
        </p:nvSpPr>
        <p:spPr>
          <a:xfrm>
            <a:off x="709775" y="618825"/>
            <a:ext cx="8952900" cy="509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detectIntentがGETメソッドで呼び出せることを定義</a:t>
            </a:r>
            <a:endParaRPr sz="1100">
              <a:solidFill>
                <a:schemeClr val="dk1"/>
              </a:solidFill>
            </a:endParaRPr>
          </a:p>
          <a:p>
            <a:pPr indent="0" lvl="0" marL="0" rtl="0" algn="l">
              <a:spcBef>
                <a:spcPts val="0"/>
              </a:spcBef>
              <a:spcAft>
                <a:spcPts val="0"/>
              </a:spcAft>
              <a:buNone/>
            </a:pPr>
            <a:r>
              <a:rPr lang="en" sz="1100">
                <a:solidFill>
                  <a:schemeClr val="dk1"/>
                </a:solidFill>
              </a:rPr>
              <a:t>app.get("/detectIntent", async (req, res) =&gt; {</a:t>
            </a:r>
            <a:endParaRPr sz="1100">
              <a:solidFill>
                <a:schemeClr val="dk1"/>
              </a:solidFill>
            </a:endParaRPr>
          </a:p>
          <a:p>
            <a:pPr indent="0" lvl="0" marL="0" rtl="0" algn="l">
              <a:spcBef>
                <a:spcPts val="0"/>
              </a:spcBef>
              <a:spcAft>
                <a:spcPts val="0"/>
              </a:spcAft>
              <a:buNone/>
            </a:pPr>
            <a:r>
              <a:rPr lang="en" sz="1100">
                <a:solidFill>
                  <a:schemeClr val="dk1"/>
                </a:solidFill>
              </a:rPr>
              <a:t>  const sessionClient = new dialogflow.SessionsClient();</a:t>
            </a:r>
            <a:endParaRPr sz="1100">
              <a:solidFill>
                <a:schemeClr val="dk1"/>
              </a:solidFill>
            </a:endParaRPr>
          </a:p>
          <a:p>
            <a:pPr indent="0" lvl="0" marL="0" rtl="0" algn="l">
              <a:spcBef>
                <a:spcPts val="0"/>
              </a:spcBef>
              <a:spcAft>
                <a:spcPts val="0"/>
              </a:spcAft>
              <a:buNone/>
            </a:pPr>
            <a:r>
              <a:rPr lang="en" sz="1100">
                <a:solidFill>
                  <a:schemeClr val="dk1"/>
                </a:solidFill>
              </a:rPr>
              <a:t>  // req.query.sessionIdはDialogflowのセッションID</a:t>
            </a:r>
            <a:endParaRPr sz="1100">
              <a:solidFill>
                <a:schemeClr val="dk1"/>
              </a:solidFill>
            </a:endParaRPr>
          </a:p>
          <a:p>
            <a:pPr indent="0" lvl="0" marL="0" rtl="0" algn="l">
              <a:spcBef>
                <a:spcPts val="0"/>
              </a:spcBef>
              <a:spcAft>
                <a:spcPts val="0"/>
              </a:spcAft>
              <a:buNone/>
            </a:pPr>
            <a:r>
              <a:rPr lang="en" sz="1100">
                <a:solidFill>
                  <a:schemeClr val="dk1"/>
                </a:solidFill>
              </a:rPr>
              <a:t>  // 'PROJECT ID'は自分のDialogflowのプロジェクトIDで置換する</a:t>
            </a:r>
            <a:endParaRPr sz="1100">
              <a:solidFill>
                <a:schemeClr val="dk1"/>
              </a:solidFill>
            </a:endParaRPr>
          </a:p>
          <a:p>
            <a:pPr indent="0" lvl="0" marL="0" rtl="0" algn="l">
              <a:spcBef>
                <a:spcPts val="0"/>
              </a:spcBef>
              <a:spcAft>
                <a:spcPts val="0"/>
              </a:spcAft>
              <a:buNone/>
            </a:pPr>
            <a:r>
              <a:rPr lang="en" sz="1100">
                <a:solidFill>
                  <a:schemeClr val="dk1"/>
                </a:solidFill>
              </a:rPr>
              <a:t>  const sessionPath = sessionClient.projectAgentSessionPath(</a:t>
            </a:r>
            <a:endParaRPr sz="1100">
              <a:solidFill>
                <a:schemeClr val="dk1"/>
              </a:solidFill>
            </a:endParaRPr>
          </a:p>
          <a:p>
            <a:pPr indent="0" lvl="0" marL="0" rtl="0" algn="l">
              <a:spcBef>
                <a:spcPts val="0"/>
              </a:spcBef>
              <a:spcAft>
                <a:spcPts val="0"/>
              </a:spcAft>
              <a:buNone/>
            </a:pPr>
            <a:r>
              <a:rPr lang="en" sz="1100">
                <a:solidFill>
                  <a:schemeClr val="dk1"/>
                </a:solidFill>
              </a:rPr>
              <a:t>    "PROJECT ID",</a:t>
            </a:r>
            <a:endParaRPr sz="1100">
              <a:solidFill>
                <a:schemeClr val="dk1"/>
              </a:solidFill>
            </a:endParaRPr>
          </a:p>
          <a:p>
            <a:pPr indent="0" lvl="0" marL="0" rtl="0" algn="l">
              <a:spcBef>
                <a:spcPts val="0"/>
              </a:spcBef>
              <a:spcAft>
                <a:spcPts val="0"/>
              </a:spcAft>
              <a:buNone/>
            </a:pPr>
            <a:r>
              <a:rPr lang="en" sz="1100">
                <a:solidFill>
                  <a:schemeClr val="dk1"/>
                </a:solidFill>
              </a:rPr>
              <a:t>    req.query.sessionId</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パラメータとしてrequestオブジェクトを生成</a:t>
            </a:r>
            <a:endParaRPr sz="1100">
              <a:solidFill>
                <a:schemeClr val="dk1"/>
              </a:solidFill>
            </a:endParaRPr>
          </a:p>
          <a:p>
            <a:pPr indent="0" lvl="0" marL="0" rtl="0" algn="l">
              <a:spcBef>
                <a:spcPts val="0"/>
              </a:spcBef>
              <a:spcAft>
                <a:spcPts val="0"/>
              </a:spcAft>
              <a:buNone/>
            </a:pPr>
            <a:r>
              <a:rPr lang="en" sz="1100">
                <a:solidFill>
                  <a:schemeClr val="dk1"/>
                </a:solidFill>
              </a:rPr>
              <a:t>  const request = {</a:t>
            </a:r>
            <a:endParaRPr sz="1100">
              <a:solidFill>
                <a:schemeClr val="dk1"/>
              </a:solidFill>
            </a:endParaRPr>
          </a:p>
          <a:p>
            <a:pPr indent="0" lvl="0" marL="0" rtl="0" algn="l">
              <a:spcBef>
                <a:spcPts val="0"/>
              </a:spcBef>
              <a:spcAft>
                <a:spcPts val="0"/>
              </a:spcAft>
              <a:buNone/>
            </a:pPr>
            <a:r>
              <a:rPr lang="en" sz="1100">
                <a:solidFill>
                  <a:schemeClr val="dk1"/>
                </a:solidFill>
              </a:rPr>
              <a:t>    session: sessionPath,</a:t>
            </a:r>
            <a:endParaRPr sz="1100">
              <a:solidFill>
                <a:schemeClr val="dk1"/>
              </a:solidFill>
            </a:endParaRPr>
          </a:p>
          <a:p>
            <a:pPr indent="0" lvl="0" marL="0" rtl="0" algn="l">
              <a:spcBef>
                <a:spcPts val="0"/>
              </a:spcBef>
              <a:spcAft>
                <a:spcPts val="0"/>
              </a:spcAft>
              <a:buNone/>
            </a:pPr>
            <a:r>
              <a:rPr lang="en" sz="1100">
                <a:solidFill>
                  <a:schemeClr val="dk1"/>
                </a:solidFill>
              </a:rPr>
              <a:t>    queryInput: {</a:t>
            </a:r>
            <a:endParaRPr sz="1100">
              <a:solidFill>
                <a:schemeClr val="dk1"/>
              </a:solidFill>
            </a:endParaRPr>
          </a:p>
          <a:p>
            <a:pPr indent="0" lvl="0" marL="0" rtl="0" algn="l">
              <a:spcBef>
                <a:spcPts val="0"/>
              </a:spcBef>
              <a:spcAft>
                <a:spcPts val="0"/>
              </a:spcAft>
              <a:buNone/>
            </a:pPr>
            <a:r>
              <a:rPr lang="en" sz="1100">
                <a:solidFill>
                  <a:schemeClr val="dk1"/>
                </a:solidFill>
              </a:rPr>
              <a:t>      text: {</a:t>
            </a:r>
            <a:endParaRPr sz="1100">
              <a:solidFill>
                <a:schemeClr val="dk1"/>
              </a:solidFill>
            </a:endParaRPr>
          </a:p>
          <a:p>
            <a:pPr indent="0" lvl="0" marL="0" rtl="0" algn="l">
              <a:spcBef>
                <a:spcPts val="0"/>
              </a:spcBef>
              <a:spcAft>
                <a:spcPts val="0"/>
              </a:spcAft>
              <a:buNone/>
            </a:pPr>
            <a:r>
              <a:rPr lang="en" sz="1100">
                <a:solidFill>
                  <a:schemeClr val="dk1"/>
                </a:solidFill>
              </a:rPr>
              <a:t>        text: req.query.inputMessage,</a:t>
            </a:r>
            <a:endParaRPr sz="1100">
              <a:solidFill>
                <a:schemeClr val="dk1"/>
              </a:solidFill>
            </a:endParaRPr>
          </a:p>
          <a:p>
            <a:pPr indent="0" lvl="0" marL="0" rtl="0" algn="l">
              <a:spcBef>
                <a:spcPts val="0"/>
              </a:spcBef>
              <a:spcAft>
                <a:spcPts val="0"/>
              </a:spcAft>
              <a:buNone/>
            </a:pPr>
            <a:r>
              <a:rPr lang="en" sz="1100">
                <a:solidFill>
                  <a:schemeClr val="dk1"/>
                </a:solidFill>
              </a:rPr>
              <a:t>        languageCode: "ja-JP",</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Dialogflowへ、インテントを特定しにいく</a:t>
            </a:r>
            <a:endParaRPr sz="1100">
              <a:solidFill>
                <a:schemeClr val="dk1"/>
              </a:solidFill>
            </a:endParaRPr>
          </a:p>
          <a:p>
            <a:pPr indent="0" lvl="0" marL="0" rtl="0" algn="l">
              <a:spcBef>
                <a:spcPts val="0"/>
              </a:spcBef>
              <a:spcAft>
                <a:spcPts val="0"/>
              </a:spcAft>
              <a:buNone/>
            </a:pPr>
            <a:r>
              <a:rPr lang="en" sz="1100">
                <a:solidFill>
                  <a:schemeClr val="dk1"/>
                </a:solidFill>
              </a:rPr>
              <a:t>  const responses = await sessionClient.detectIntent(request);</a:t>
            </a:r>
            <a:endParaRPr sz="1100">
              <a:solidFill>
                <a:schemeClr val="dk1"/>
              </a:solidFill>
            </a:endParaRPr>
          </a:p>
          <a:p>
            <a:pPr indent="0" lvl="0" marL="0" rtl="0" algn="l">
              <a:spcBef>
                <a:spcPts val="0"/>
              </a:spcBef>
              <a:spcAft>
                <a:spcPts val="0"/>
              </a:spcAft>
              <a:buNone/>
            </a:pPr>
            <a:r>
              <a:rPr lang="en" sz="1100">
                <a:solidFill>
                  <a:schemeClr val="dk1"/>
                </a:solidFill>
              </a:rPr>
              <a:t>  const result = responses[0].queryResult;</a:t>
            </a:r>
            <a:endParaRPr sz="1100">
              <a:solidFill>
                <a:schemeClr val="dk1"/>
              </a:solidFill>
            </a:endParaRPr>
          </a:p>
          <a:p>
            <a:pPr indent="0" lvl="0" marL="0" rtl="0" algn="l">
              <a:spcBef>
                <a:spcPts val="0"/>
              </a:spcBef>
              <a:spcAft>
                <a:spcPts val="0"/>
              </a:spcAft>
              <a:buNone/>
            </a:pPr>
            <a:r>
              <a:rPr lang="en" sz="1100">
                <a:solidFill>
                  <a:schemeClr val="dk1"/>
                </a:solidFill>
              </a:rPr>
              <a:t>  res.send({</a:t>
            </a:r>
            <a:endParaRPr sz="1100">
              <a:solidFill>
                <a:schemeClr val="dk1"/>
              </a:solidFill>
            </a:endParaRPr>
          </a:p>
          <a:p>
            <a:pPr indent="0" lvl="0" marL="0" rtl="0" algn="l">
              <a:spcBef>
                <a:spcPts val="0"/>
              </a:spcBef>
              <a:spcAft>
                <a:spcPts val="0"/>
              </a:spcAft>
              <a:buNone/>
            </a:pPr>
            <a:r>
              <a:rPr lang="en" sz="1100">
                <a:solidFill>
                  <a:schemeClr val="dk1"/>
                </a:solidFill>
              </a:rPr>
              <a:t>    // Dialogflowから取得した返事の文字列を返却</a:t>
            </a:r>
            <a:endParaRPr sz="1100">
              <a:solidFill>
                <a:schemeClr val="dk1"/>
              </a:solidFill>
            </a:endParaRPr>
          </a:p>
          <a:p>
            <a:pPr indent="0" lvl="0" marL="0" rtl="0" algn="l">
              <a:spcBef>
                <a:spcPts val="0"/>
              </a:spcBef>
              <a:spcAft>
                <a:spcPts val="0"/>
              </a:spcAft>
              <a:buNone/>
            </a:pPr>
            <a:r>
              <a:rPr lang="en" sz="1100">
                <a:solidFill>
                  <a:schemeClr val="dk1"/>
                </a:solidFill>
              </a:rPr>
              <a:t>    fulfillmentText: result.fulfillmentText,</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a:t>
            </a:r>
            <a:endParaRPr sz="1100">
              <a:solidFill>
                <a:schemeClr val="dk1"/>
              </a:solidFill>
            </a:endParaRPr>
          </a:p>
        </p:txBody>
      </p:sp>
      <p:sp>
        <p:nvSpPr>
          <p:cNvPr id="780" name="Google Shape;780;p55"/>
          <p:cNvSpPr txBox="1"/>
          <p:nvPr>
            <p:ph idx="4294967295" type="subTitle"/>
          </p:nvPr>
        </p:nvSpPr>
        <p:spPr>
          <a:xfrm>
            <a:off x="709775" y="256295"/>
            <a:ext cx="1431600" cy="415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600" u="sng"/>
              <a:t>api/index.js</a:t>
            </a:r>
            <a:endParaRPr b="1" sz="1600" u="sng"/>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6"/>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バックエンドAPIを</a:t>
            </a:r>
            <a:r>
              <a:rPr b="1" lang="en" sz="4000">
                <a:latin typeface="Oswald"/>
                <a:ea typeface="Oswald"/>
                <a:cs typeface="Oswald"/>
                <a:sym typeface="Oswald"/>
              </a:rPr>
              <a:t>動かしてみよう！</a:t>
            </a:r>
            <a:endParaRPr b="1" sz="4000">
              <a:latin typeface="Oswald"/>
              <a:ea typeface="Oswald"/>
              <a:cs typeface="Oswald"/>
              <a:sym typeface="Oswald"/>
            </a:endParaRPr>
          </a:p>
        </p:txBody>
      </p:sp>
      <p:sp>
        <p:nvSpPr>
          <p:cNvPr id="787" name="Google Shape;787;p56"/>
          <p:cNvSpPr txBox="1"/>
          <p:nvPr/>
        </p:nvSpPr>
        <p:spPr>
          <a:xfrm>
            <a:off x="549400" y="64835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⑦</a:t>
            </a:r>
            <a:r>
              <a:rPr lang="en" sz="2000">
                <a:solidFill>
                  <a:schemeClr val="dk1"/>
                </a:solidFill>
              </a:rPr>
              <a:t>package.jsonにAPIサーバを起動するnpmスクリプトを追加。</a:t>
            </a:r>
            <a:endParaRPr sz="2000">
              <a:solidFill>
                <a:schemeClr val="dk1"/>
              </a:solidFill>
            </a:endParaRPr>
          </a:p>
        </p:txBody>
      </p:sp>
      <p:sp>
        <p:nvSpPr>
          <p:cNvPr id="788" name="Google Shape;788;p56"/>
          <p:cNvSpPr txBox="1"/>
          <p:nvPr/>
        </p:nvSpPr>
        <p:spPr>
          <a:xfrm>
            <a:off x="690900" y="1324225"/>
            <a:ext cx="8952900" cy="877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a:t>
            </a:r>
            <a:r>
              <a:rPr lang="en" sz="1500">
                <a:solidFill>
                  <a:schemeClr val="dk1"/>
                </a:solidFill>
              </a:rPr>
              <a:t>script": {</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chemeClr val="dk1"/>
                </a:solidFill>
              </a:rPr>
              <a:t>"start": "./node_modules/nodemon/bin/nodemon.js index.js",</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p:txBody>
      </p:sp>
      <p:sp>
        <p:nvSpPr>
          <p:cNvPr id="789" name="Google Shape;789;p56"/>
          <p:cNvSpPr txBox="1"/>
          <p:nvPr>
            <p:ph idx="4294967295" type="subTitle"/>
          </p:nvPr>
        </p:nvSpPr>
        <p:spPr>
          <a:xfrm>
            <a:off x="690900" y="961700"/>
            <a:ext cx="2761800" cy="415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600" u="sng"/>
              <a:t>api/package.json</a:t>
            </a:r>
            <a:endParaRPr b="1" sz="1600" u="sng"/>
          </a:p>
        </p:txBody>
      </p:sp>
      <p:sp>
        <p:nvSpPr>
          <p:cNvPr id="790" name="Google Shape;790;p56"/>
          <p:cNvSpPr txBox="1"/>
          <p:nvPr/>
        </p:nvSpPr>
        <p:spPr>
          <a:xfrm>
            <a:off x="549400" y="24689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⑧APIサーバ起動。</a:t>
            </a:r>
            <a:endParaRPr sz="2000">
              <a:solidFill>
                <a:schemeClr val="dk1"/>
              </a:solidFill>
            </a:endParaRPr>
          </a:p>
        </p:txBody>
      </p:sp>
      <p:sp>
        <p:nvSpPr>
          <p:cNvPr id="791" name="Google Shape;791;p56"/>
          <p:cNvSpPr txBox="1"/>
          <p:nvPr/>
        </p:nvSpPr>
        <p:spPr>
          <a:xfrm>
            <a:off x="690900" y="2961575"/>
            <a:ext cx="8952900" cy="415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npm start</a:t>
            </a:r>
            <a:endParaRPr sz="15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7"/>
          <p:cNvSpPr txBox="1"/>
          <p:nvPr>
            <p:ph idx="1" type="body"/>
          </p:nvPr>
        </p:nvSpPr>
        <p:spPr>
          <a:xfrm>
            <a:off x="1202171" y="4813250"/>
            <a:ext cx="6165600" cy="1565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では次に、</a:t>
            </a:r>
            <a:r>
              <a:rPr lang="en"/>
              <a:t>フロント画面を作っていきましょう</a:t>
            </a:r>
            <a:endParaRPr/>
          </a:p>
        </p:txBody>
      </p:sp>
      <p:sp>
        <p:nvSpPr>
          <p:cNvPr id="797" name="Google Shape;797;p57"/>
          <p:cNvSpPr txBox="1"/>
          <p:nvPr>
            <p:ph type="title"/>
          </p:nvPr>
        </p:nvSpPr>
        <p:spPr>
          <a:xfrm>
            <a:off x="1151264" y="1454400"/>
            <a:ext cx="6165600" cy="3160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1" lang="en" sz="4000">
                <a:solidFill>
                  <a:schemeClr val="accent3"/>
                </a:solidFill>
                <a:latin typeface="Oswald"/>
                <a:ea typeface="Oswald"/>
                <a:cs typeface="Oswald"/>
                <a:sym typeface="Oswald"/>
              </a:rPr>
              <a:t>バックエンドAPI完成！！</a:t>
            </a:r>
            <a:endParaRPr b="1" sz="4000">
              <a:solidFill>
                <a:schemeClr val="accent3"/>
              </a:solidFill>
              <a:latin typeface="Oswald"/>
              <a:ea typeface="Oswald"/>
              <a:cs typeface="Oswald"/>
              <a:sym typeface="Oswald"/>
            </a:endParaRPr>
          </a:p>
          <a:p>
            <a:pPr indent="0" lvl="0" marL="0" rtl="0" algn="l">
              <a:spcBef>
                <a:spcPts val="0"/>
              </a:spcBef>
              <a:spcAft>
                <a:spcPts val="0"/>
              </a:spcAft>
              <a:buNone/>
            </a:pPr>
            <a:r>
              <a:rPr b="1" lang="en" sz="4000">
                <a:solidFill>
                  <a:schemeClr val="accent3"/>
                </a:solidFill>
                <a:latin typeface="Oswald"/>
                <a:ea typeface="Oswald"/>
                <a:cs typeface="Oswald"/>
                <a:sym typeface="Oswald"/>
              </a:rPr>
              <a:t>動かしてみよう！</a:t>
            </a:r>
            <a:endParaRPr b="1" sz="4000">
              <a:solidFill>
                <a:schemeClr val="accent3"/>
              </a:solidFill>
              <a:latin typeface="Oswald"/>
              <a:ea typeface="Oswald"/>
              <a:cs typeface="Oswald"/>
              <a:sym typeface="Oswald"/>
            </a:endParaRPr>
          </a:p>
        </p:txBody>
      </p:sp>
      <p:grpSp>
        <p:nvGrpSpPr>
          <p:cNvPr id="798" name="Google Shape;798;p57"/>
          <p:cNvGrpSpPr/>
          <p:nvPr/>
        </p:nvGrpSpPr>
        <p:grpSpPr>
          <a:xfrm>
            <a:off x="6463783" y="4900192"/>
            <a:ext cx="333805" cy="344208"/>
            <a:chOff x="674800" y="2146225"/>
            <a:chExt cx="252500" cy="252500"/>
          </a:xfrm>
        </p:grpSpPr>
        <p:sp>
          <p:nvSpPr>
            <p:cNvPr id="799" name="Google Shape;799;p57"/>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0" name="Google Shape;800;p57"/>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1" name="Google Shape;801;p57"/>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2" name="Google Shape;802;p57"/>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803" name="Google Shape;803;p57"/>
          <p:cNvPicPr preferRelativeResize="0"/>
          <p:nvPr/>
        </p:nvPicPr>
        <p:blipFill>
          <a:blip r:embed="rId3">
            <a:alphaModFix/>
          </a:blip>
          <a:stretch>
            <a:fillRect/>
          </a:stretch>
        </p:blipFill>
        <p:spPr>
          <a:xfrm>
            <a:off x="8514975" y="1957201"/>
            <a:ext cx="3135676" cy="29436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8"/>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8"/>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フロント画面作成①</a:t>
            </a:r>
            <a:endParaRPr b="1" sz="4000">
              <a:latin typeface="Oswald"/>
              <a:ea typeface="Oswald"/>
              <a:cs typeface="Oswald"/>
              <a:sym typeface="Oswald"/>
            </a:endParaRPr>
          </a:p>
        </p:txBody>
      </p:sp>
      <p:sp>
        <p:nvSpPr>
          <p:cNvPr id="810" name="Google Shape;810;p58"/>
          <p:cNvSpPr txBox="1"/>
          <p:nvPr/>
        </p:nvSpPr>
        <p:spPr>
          <a:xfrm>
            <a:off x="568275" y="3638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①プロジェクト直下で、必要なパッケージをインストールする。</a:t>
            </a:r>
            <a:endParaRPr sz="2000">
              <a:solidFill>
                <a:schemeClr val="dk1"/>
              </a:solidFill>
            </a:endParaRPr>
          </a:p>
        </p:txBody>
      </p:sp>
      <p:sp>
        <p:nvSpPr>
          <p:cNvPr id="811" name="Google Shape;811;p58"/>
          <p:cNvSpPr txBox="1"/>
          <p:nvPr/>
        </p:nvSpPr>
        <p:spPr>
          <a:xfrm>
            <a:off x="709775" y="856475"/>
            <a:ext cx="8952900" cy="1569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vuetify</a:t>
            </a:r>
            <a:endParaRPr sz="1500">
              <a:solidFill>
                <a:schemeClr val="dk1"/>
              </a:solidFill>
            </a:endParaRPr>
          </a:p>
          <a:p>
            <a:pPr indent="0" lvl="0" marL="0" rtl="0" algn="l">
              <a:spcBef>
                <a:spcPts val="0"/>
              </a:spcBef>
              <a:spcAft>
                <a:spcPts val="0"/>
              </a:spcAft>
              <a:buNone/>
            </a:pPr>
            <a:r>
              <a:rPr lang="en" sz="1500">
                <a:solidFill>
                  <a:schemeClr val="dk1"/>
                </a:solidFill>
              </a:rPr>
              <a:t>$ vue add vuetify</a:t>
            </a:r>
            <a:endParaRPr sz="1500">
              <a:solidFill>
                <a:schemeClr val="dk1"/>
              </a:solidFill>
            </a:endParaRPr>
          </a:p>
          <a:p>
            <a:pPr indent="0" lvl="0" marL="0" rtl="0" algn="l">
              <a:spcBef>
                <a:spcPts val="0"/>
              </a:spcBef>
              <a:spcAft>
                <a:spcPts val="0"/>
              </a:spcAft>
              <a:buNone/>
            </a:pPr>
            <a:r>
              <a:rPr lang="en" sz="1500">
                <a:solidFill>
                  <a:schemeClr val="dk1"/>
                </a:solidFill>
              </a:rPr>
              <a:t>// uuid </a:t>
            </a:r>
            <a:endParaRPr sz="1500">
              <a:solidFill>
                <a:schemeClr val="dk1"/>
              </a:solidFill>
            </a:endParaRPr>
          </a:p>
          <a:p>
            <a:pPr indent="0" lvl="0" marL="0" rtl="0" algn="l">
              <a:spcBef>
                <a:spcPts val="0"/>
              </a:spcBef>
              <a:spcAft>
                <a:spcPts val="0"/>
              </a:spcAft>
              <a:buNone/>
            </a:pPr>
            <a:r>
              <a:rPr lang="en" sz="1500">
                <a:solidFill>
                  <a:schemeClr val="dk1"/>
                </a:solidFill>
              </a:rPr>
              <a:t>$ npm install uuid</a:t>
            </a:r>
            <a:endParaRPr sz="1500">
              <a:solidFill>
                <a:schemeClr val="dk1"/>
              </a:solidFill>
            </a:endParaRPr>
          </a:p>
          <a:p>
            <a:pPr indent="0" lvl="0" marL="0" rtl="0" algn="l">
              <a:spcBef>
                <a:spcPts val="0"/>
              </a:spcBef>
              <a:spcAft>
                <a:spcPts val="0"/>
              </a:spcAft>
              <a:buNone/>
            </a:pPr>
            <a:r>
              <a:rPr lang="en" sz="1500">
                <a:solidFill>
                  <a:schemeClr val="dk1"/>
                </a:solidFill>
              </a:rPr>
              <a:t>// axios</a:t>
            </a:r>
            <a:endParaRPr sz="1500">
              <a:solidFill>
                <a:schemeClr val="dk1"/>
              </a:solidFill>
            </a:endParaRPr>
          </a:p>
          <a:p>
            <a:pPr indent="0" lvl="0" marL="0" rtl="0" algn="l">
              <a:spcBef>
                <a:spcPts val="0"/>
              </a:spcBef>
              <a:spcAft>
                <a:spcPts val="0"/>
              </a:spcAft>
              <a:buNone/>
            </a:pPr>
            <a:r>
              <a:rPr lang="en" sz="1500">
                <a:solidFill>
                  <a:schemeClr val="dk1"/>
                </a:solidFill>
              </a:rPr>
              <a:t>$ npm install axios</a:t>
            </a:r>
            <a:endParaRPr sz="1500">
              <a:solidFill>
                <a:schemeClr val="dk1"/>
              </a:solidFill>
            </a:endParaRPr>
          </a:p>
        </p:txBody>
      </p:sp>
      <p:graphicFrame>
        <p:nvGraphicFramePr>
          <p:cNvPr id="812" name="Google Shape;812;p58"/>
          <p:cNvGraphicFramePr/>
          <p:nvPr/>
        </p:nvGraphicFramePr>
        <p:xfrm>
          <a:off x="952500" y="3185850"/>
          <a:ext cx="3000000" cy="3000000"/>
        </p:xfrm>
        <a:graphic>
          <a:graphicData uri="http://schemas.openxmlformats.org/drawingml/2006/table">
            <a:tbl>
              <a:tblPr>
                <a:noFill/>
                <a:tableStyleId>{AFE4D2EE-5FD4-4545-AC16-5A4BCC3E38B4}</a:tableStyleId>
              </a:tblPr>
              <a:tblGrid>
                <a:gridCol w="2049375"/>
                <a:gridCol w="8237625"/>
              </a:tblGrid>
              <a:tr h="381000">
                <a:tc>
                  <a:txBody>
                    <a:bodyPr/>
                    <a:lstStyle/>
                    <a:p>
                      <a:pPr indent="0" lvl="0" marL="0" rtl="0" algn="l">
                        <a:spcBef>
                          <a:spcPts val="0"/>
                        </a:spcBef>
                        <a:spcAft>
                          <a:spcPts val="0"/>
                        </a:spcAft>
                        <a:buNone/>
                      </a:pPr>
                      <a:r>
                        <a:rPr b="1" lang="en"/>
                        <a:t>パッケージ</a:t>
                      </a:r>
                      <a:endParaRPr b="1"/>
                    </a:p>
                  </a:txBody>
                  <a:tcPr marT="91425" marB="91425" marR="91425" marL="91425">
                    <a:solidFill>
                      <a:srgbClr val="CFE2F3"/>
                    </a:solidFill>
                  </a:tcPr>
                </a:tc>
                <a:tc>
                  <a:txBody>
                    <a:bodyPr/>
                    <a:lstStyle/>
                    <a:p>
                      <a:pPr indent="0" lvl="0" marL="0" rtl="0" algn="l">
                        <a:spcBef>
                          <a:spcPts val="0"/>
                        </a:spcBef>
                        <a:spcAft>
                          <a:spcPts val="0"/>
                        </a:spcAft>
                        <a:buNone/>
                      </a:pPr>
                      <a:r>
                        <a:rPr b="1" lang="en"/>
                        <a:t>説明</a:t>
                      </a:r>
                      <a:endParaRPr b="1"/>
                    </a:p>
                  </a:txBody>
                  <a:tcPr marT="91425" marB="91425" marR="91425" marL="91425">
                    <a:solidFill>
                      <a:srgbClr val="CFE2F3"/>
                    </a:solidFill>
                  </a:tcPr>
                </a:tc>
              </a:tr>
              <a:tr h="381000">
                <a:tc>
                  <a:txBody>
                    <a:bodyPr/>
                    <a:lstStyle/>
                    <a:p>
                      <a:pPr indent="0" lvl="0" marL="0" rtl="0" algn="l">
                        <a:spcBef>
                          <a:spcPts val="0"/>
                        </a:spcBef>
                        <a:spcAft>
                          <a:spcPts val="0"/>
                        </a:spcAft>
                        <a:buNone/>
                      </a:pPr>
                      <a:r>
                        <a:rPr lang="en"/>
                        <a:t>vuetify</a:t>
                      </a:r>
                      <a:endParaRPr/>
                    </a:p>
                  </a:txBody>
                  <a:tcPr marT="91425" marB="91425" marR="91425" marL="91425"/>
                </a:tc>
                <a:tc>
                  <a:txBody>
                    <a:bodyPr/>
                    <a:lstStyle/>
                    <a:p>
                      <a:pPr indent="0" lvl="0" marL="0" rtl="0" algn="l">
                        <a:spcBef>
                          <a:spcPts val="0"/>
                        </a:spcBef>
                        <a:spcAft>
                          <a:spcPts val="0"/>
                        </a:spcAft>
                        <a:buNone/>
                      </a:pPr>
                      <a:r>
                        <a:rPr lang="en"/>
                        <a:t>VueのUIライブラリ。直感的にマテリアルデザインにのっとったUIが作成できる。</a:t>
                      </a:r>
                      <a:endParaRPr/>
                    </a:p>
                  </a:txBody>
                  <a:tcPr marT="91425" marB="91425" marR="91425" marL="91425"/>
                </a:tc>
              </a:tr>
              <a:tr h="381000">
                <a:tc>
                  <a:txBody>
                    <a:bodyPr/>
                    <a:lstStyle/>
                    <a:p>
                      <a:pPr indent="0" lvl="0" marL="0" rtl="0" algn="l">
                        <a:spcBef>
                          <a:spcPts val="0"/>
                        </a:spcBef>
                        <a:spcAft>
                          <a:spcPts val="0"/>
                        </a:spcAft>
                        <a:buNone/>
                      </a:pPr>
                      <a:r>
                        <a:rPr lang="en"/>
                        <a:t>uuid</a:t>
                      </a:r>
                      <a:endParaRPr/>
                    </a:p>
                  </a:txBody>
                  <a:tcPr marT="91425" marB="91425" marR="91425" marL="91425"/>
                </a:tc>
                <a:tc>
                  <a:txBody>
                    <a:bodyPr/>
                    <a:lstStyle/>
                    <a:p>
                      <a:pPr indent="0" lvl="0" marL="0" rtl="0" algn="l">
                        <a:spcBef>
                          <a:spcPts val="0"/>
                        </a:spcBef>
                        <a:spcAft>
                          <a:spcPts val="0"/>
                        </a:spcAft>
                        <a:buNone/>
                      </a:pPr>
                      <a:r>
                        <a:rPr lang="en"/>
                        <a:t>uuidの生成に使用。Dialogflowに渡すセッションIDに使用。</a:t>
                      </a:r>
                      <a:endParaRPr/>
                    </a:p>
                  </a:txBody>
                  <a:tcPr marT="91425" marB="91425" marR="91425" marL="91425"/>
                </a:tc>
              </a:tr>
              <a:tr h="381000">
                <a:tc>
                  <a:txBody>
                    <a:bodyPr/>
                    <a:lstStyle/>
                    <a:p>
                      <a:pPr indent="0" lvl="0" marL="0" rtl="0" algn="l">
                        <a:spcBef>
                          <a:spcPts val="0"/>
                        </a:spcBef>
                        <a:spcAft>
                          <a:spcPts val="0"/>
                        </a:spcAft>
                        <a:buNone/>
                      </a:pPr>
                      <a:r>
                        <a:rPr lang="en"/>
                        <a:t>axios</a:t>
                      </a:r>
                      <a:endParaRPr/>
                    </a:p>
                  </a:txBody>
                  <a:tcPr marT="91425" marB="91425" marR="91425" marL="91425"/>
                </a:tc>
                <a:tc>
                  <a:txBody>
                    <a:bodyPr/>
                    <a:lstStyle/>
                    <a:p>
                      <a:pPr indent="0" lvl="0" marL="0" rtl="0" algn="l">
                        <a:spcBef>
                          <a:spcPts val="0"/>
                        </a:spcBef>
                        <a:spcAft>
                          <a:spcPts val="0"/>
                        </a:spcAft>
                        <a:buNone/>
                      </a:pPr>
                      <a:r>
                        <a:rPr lang="en"/>
                        <a:t>ブラウザやnode.jsで動くPromiseベースのHTTPクライアント。</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9"/>
          <p:cNvSpPr txBox="1"/>
          <p:nvPr/>
        </p:nvSpPr>
        <p:spPr>
          <a:xfrm>
            <a:off x="3833675" y="4346950"/>
            <a:ext cx="759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src/Sample.vueの内容を簡単に説明します！</a:t>
            </a:r>
            <a:endParaRPr sz="2000">
              <a:solidFill>
                <a:schemeClr val="dk1"/>
              </a:solidFill>
            </a:endParaRPr>
          </a:p>
        </p:txBody>
      </p:sp>
      <p:sp>
        <p:nvSpPr>
          <p:cNvPr id="818" name="Google Shape;818;p59"/>
          <p:cNvSpPr txBox="1"/>
          <p:nvPr/>
        </p:nvSpPr>
        <p:spPr>
          <a:xfrm>
            <a:off x="662625" y="274380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④フロント画面のローカルサーバーを起動する。</a:t>
            </a:r>
            <a:endParaRPr sz="2000">
              <a:solidFill>
                <a:schemeClr val="dk1"/>
              </a:solidFill>
            </a:endParaRPr>
          </a:p>
        </p:txBody>
      </p:sp>
      <p:sp>
        <p:nvSpPr>
          <p:cNvPr id="819" name="Google Shape;819;p59"/>
          <p:cNvSpPr txBox="1"/>
          <p:nvPr/>
        </p:nvSpPr>
        <p:spPr>
          <a:xfrm>
            <a:off x="624875" y="1497325"/>
            <a:ext cx="97590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③サンプルソースにある、src/Sample.vueに最低限のデザインが既に書かれたソースがあるので、自分のsrc/App.vueにコピペする。</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900">
                <a:solidFill>
                  <a:schemeClr val="dk2"/>
                </a:solidFill>
                <a:latin typeface="Open Sans"/>
                <a:ea typeface="Open Sans"/>
                <a:cs typeface="Open Sans"/>
                <a:sym typeface="Open Sans"/>
              </a:rPr>
              <a:t>https://github.com/hisashige/reception-bot-demo</a:t>
            </a:r>
            <a:endParaRPr sz="2000">
              <a:solidFill>
                <a:schemeClr val="dk1"/>
              </a:solidFill>
            </a:endParaRPr>
          </a:p>
        </p:txBody>
      </p:sp>
      <p:sp>
        <p:nvSpPr>
          <p:cNvPr id="820" name="Google Shape;820;p59"/>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9"/>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フロント画面作成②</a:t>
            </a:r>
            <a:endParaRPr b="1" sz="4000">
              <a:latin typeface="Oswald"/>
              <a:ea typeface="Oswald"/>
              <a:cs typeface="Oswald"/>
              <a:sym typeface="Oswald"/>
            </a:endParaRPr>
          </a:p>
        </p:txBody>
      </p:sp>
      <p:sp>
        <p:nvSpPr>
          <p:cNvPr id="822" name="Google Shape;822;p59"/>
          <p:cNvSpPr txBox="1"/>
          <p:nvPr/>
        </p:nvSpPr>
        <p:spPr>
          <a:xfrm>
            <a:off x="568275" y="363875"/>
            <a:ext cx="975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②画像など静的ファイルの入ったpublicディレクトリを、サンプルソースにあるpublicディレクトリで置換する。</a:t>
            </a:r>
            <a:endParaRPr sz="2000">
              <a:solidFill>
                <a:schemeClr val="dk1"/>
              </a:solidFill>
            </a:endParaRPr>
          </a:p>
        </p:txBody>
      </p:sp>
      <p:sp>
        <p:nvSpPr>
          <p:cNvPr id="823" name="Google Shape;823;p59"/>
          <p:cNvSpPr txBox="1"/>
          <p:nvPr/>
        </p:nvSpPr>
        <p:spPr>
          <a:xfrm>
            <a:off x="766775" y="3333425"/>
            <a:ext cx="8952900" cy="415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npm run serve</a:t>
            </a:r>
            <a:endParaRPr sz="1500">
              <a:solidFill>
                <a:schemeClr val="dk1"/>
              </a:solidFill>
            </a:endParaRPr>
          </a:p>
        </p:txBody>
      </p:sp>
      <p:pic>
        <p:nvPicPr>
          <p:cNvPr id="824" name="Google Shape;824;p59"/>
          <p:cNvPicPr preferRelativeResize="0"/>
          <p:nvPr/>
        </p:nvPicPr>
        <p:blipFill>
          <a:blip r:embed="rId3">
            <a:alphaModFix/>
          </a:blip>
          <a:stretch>
            <a:fillRect/>
          </a:stretch>
        </p:blipFill>
        <p:spPr>
          <a:xfrm>
            <a:off x="766774" y="3988512"/>
            <a:ext cx="2781548" cy="1523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0"/>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0"/>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フロント画面作成③</a:t>
            </a:r>
            <a:endParaRPr b="1" sz="4000">
              <a:latin typeface="Oswald"/>
              <a:ea typeface="Oswald"/>
              <a:cs typeface="Oswald"/>
              <a:sym typeface="Oswald"/>
            </a:endParaRPr>
          </a:p>
        </p:txBody>
      </p:sp>
      <p:sp>
        <p:nvSpPr>
          <p:cNvPr id="831" name="Google Shape;831;p60"/>
          <p:cNvSpPr txBox="1"/>
          <p:nvPr/>
        </p:nvSpPr>
        <p:spPr>
          <a:xfrm>
            <a:off x="577700" y="106195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⑤ 必要なデータの初期化。</a:t>
            </a:r>
            <a:endParaRPr sz="2000">
              <a:solidFill>
                <a:schemeClr val="dk1"/>
              </a:solidFill>
            </a:endParaRPr>
          </a:p>
        </p:txBody>
      </p:sp>
      <p:sp>
        <p:nvSpPr>
          <p:cNvPr id="832" name="Google Shape;832;p60"/>
          <p:cNvSpPr txBox="1"/>
          <p:nvPr/>
        </p:nvSpPr>
        <p:spPr>
          <a:xfrm>
            <a:off x="719200" y="1554550"/>
            <a:ext cx="8952900" cy="3879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初期データ</a:t>
            </a:r>
            <a:endParaRPr sz="1500">
              <a:solidFill>
                <a:schemeClr val="dk1"/>
              </a:solidFill>
            </a:endParaRPr>
          </a:p>
          <a:p>
            <a:pPr indent="0" lvl="0" marL="0" rtl="0" algn="l">
              <a:spcBef>
                <a:spcPts val="0"/>
              </a:spcBef>
              <a:spcAft>
                <a:spcPts val="0"/>
              </a:spcAft>
              <a:buNone/>
            </a:pPr>
            <a:r>
              <a:rPr lang="en" sz="1500">
                <a:solidFill>
                  <a:schemeClr val="dk1"/>
                </a:solidFill>
              </a:rPr>
              <a:t>  data: function() {</a:t>
            </a:r>
            <a:endParaRPr sz="1500">
              <a:solidFill>
                <a:schemeClr val="dk1"/>
              </a:solidFill>
            </a:endParaRPr>
          </a:p>
          <a:p>
            <a:pPr indent="0" lvl="0" marL="0" rtl="0" algn="l">
              <a:spcBef>
                <a:spcPts val="0"/>
              </a:spcBef>
              <a:spcAft>
                <a:spcPts val="0"/>
              </a:spcAft>
              <a:buNone/>
            </a:pPr>
            <a:r>
              <a:rPr lang="en" sz="1500">
                <a:solidFill>
                  <a:schemeClr val="dk1"/>
                </a:solidFill>
              </a:rPr>
              <a:t>    return {</a:t>
            </a:r>
            <a:endParaRPr sz="1500">
              <a:solidFill>
                <a:schemeClr val="dk1"/>
              </a:solidFill>
            </a:endParaRPr>
          </a:p>
          <a:p>
            <a:pPr indent="0" lvl="0" marL="0" rtl="0" algn="l">
              <a:spcBef>
                <a:spcPts val="0"/>
              </a:spcBef>
              <a:spcAft>
                <a:spcPts val="0"/>
              </a:spcAft>
              <a:buNone/>
            </a:pPr>
            <a:r>
              <a:rPr lang="en" sz="1500">
                <a:solidFill>
                  <a:schemeClr val="dk1"/>
                </a:solidFill>
              </a:rPr>
              <a:t>      talkId: 1, // カウント用の入力文字列と回答文字列セットのID</a:t>
            </a:r>
            <a:endParaRPr sz="1500">
              <a:solidFill>
                <a:schemeClr val="dk1"/>
              </a:solidFill>
            </a:endParaRPr>
          </a:p>
          <a:p>
            <a:pPr indent="0" lvl="0" marL="0" rtl="0" algn="l">
              <a:spcBef>
                <a:spcPts val="0"/>
              </a:spcBef>
              <a:spcAft>
                <a:spcPts val="0"/>
              </a:spcAft>
              <a:buNone/>
            </a:pPr>
            <a:r>
              <a:rPr lang="en" sz="1500">
                <a:solidFill>
                  <a:schemeClr val="dk1"/>
                </a:solidFill>
              </a:rPr>
              <a:t>      inputMessage: "", // テキストフォームからの入力文章</a:t>
            </a:r>
            <a:endParaRPr sz="1500">
              <a:solidFill>
                <a:schemeClr val="dk1"/>
              </a:solidFill>
            </a:endParaRPr>
          </a:p>
          <a:p>
            <a:pPr indent="0" lvl="0" marL="0" rtl="0" algn="l">
              <a:spcBef>
                <a:spcPts val="0"/>
              </a:spcBef>
              <a:spcAft>
                <a:spcPts val="0"/>
              </a:spcAft>
              <a:buNone/>
            </a:pPr>
            <a:r>
              <a:rPr lang="en" sz="1500">
                <a:solidFill>
                  <a:schemeClr val="dk1"/>
                </a:solidFill>
              </a:rPr>
              <a:t>      dispMessages: [</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rPr lang="en" sz="1500">
                <a:solidFill>
                  <a:schemeClr val="dk1"/>
                </a:solidFill>
              </a:rPr>
              <a:t>          // 会話メッセージ表示用データ</a:t>
            </a:r>
            <a:endParaRPr sz="1500">
              <a:solidFill>
                <a:schemeClr val="dk1"/>
              </a:solidFill>
            </a:endParaRPr>
          </a:p>
          <a:p>
            <a:pPr indent="0" lvl="0" marL="0" rtl="0" algn="l">
              <a:spcBef>
                <a:spcPts val="0"/>
              </a:spcBef>
              <a:spcAft>
                <a:spcPts val="0"/>
              </a:spcAft>
              <a:buNone/>
            </a:pPr>
            <a:r>
              <a:rPr lang="en" sz="1500">
                <a:solidFill>
                  <a:schemeClr val="dk1"/>
                </a:solidFill>
              </a:rPr>
              <a:t>          id: 0, // 入力文字列と回答文字列セットのID</a:t>
            </a:r>
            <a:endParaRPr sz="1500">
              <a:solidFill>
                <a:schemeClr val="dk1"/>
              </a:solidFill>
            </a:endParaRPr>
          </a:p>
          <a:p>
            <a:pPr indent="0" lvl="0" marL="0" rtl="0" algn="l">
              <a:spcBef>
                <a:spcPts val="0"/>
              </a:spcBef>
              <a:spcAft>
                <a:spcPts val="0"/>
              </a:spcAft>
              <a:buNone/>
            </a:pPr>
            <a:r>
              <a:rPr lang="en" sz="1500">
                <a:solidFill>
                  <a:schemeClr val="dk1"/>
                </a:solidFill>
              </a:rPr>
              <a:t>          userMessage: "", // 表示用のユーザーの入力文字列</a:t>
            </a:r>
            <a:endParaRPr sz="1500">
              <a:solidFill>
                <a:schemeClr val="dk1"/>
              </a:solidFill>
            </a:endParaRPr>
          </a:p>
          <a:p>
            <a:pPr indent="0" lvl="0" marL="0" rtl="0" algn="l">
              <a:spcBef>
                <a:spcPts val="0"/>
              </a:spcBef>
              <a:spcAft>
                <a:spcPts val="0"/>
              </a:spcAft>
              <a:buNone/>
            </a:pPr>
            <a:r>
              <a:rPr lang="en" sz="1500">
                <a:solidFill>
                  <a:schemeClr val="dk1"/>
                </a:solidFill>
              </a:rPr>
              <a:t>          botMessage: "こんにちは！何かお困りですか？？", </a:t>
            </a:r>
            <a:r>
              <a:rPr lang="en" sz="1500">
                <a:solidFill>
                  <a:schemeClr val="dk1"/>
                </a:solidFill>
              </a:rPr>
              <a:t>// ボットからの回答文字列</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rPr lang="en" sz="1500">
                <a:solidFill>
                  <a:schemeClr val="dk1"/>
                </a:solidFill>
              </a:rPr>
              <a:t>      sessionId: "", // Dialogflowの会話セッションを維持するID</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p:txBody>
      </p:sp>
      <p:sp>
        <p:nvSpPr>
          <p:cNvPr id="833" name="Google Shape;833;p60"/>
          <p:cNvSpPr txBox="1"/>
          <p:nvPr/>
        </p:nvSpPr>
        <p:spPr>
          <a:xfrm>
            <a:off x="577700" y="233275"/>
            <a:ext cx="975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ここからは、完成版サンプルソースのsrc/App.vueを参考に、必要な処理を追加していきます。</a:t>
            </a:r>
            <a:endParaRPr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5"/>
          <p:cNvSpPr txBox="1"/>
          <p:nvPr>
            <p:ph type="title"/>
          </p:nvPr>
        </p:nvSpPr>
        <p:spPr>
          <a:xfrm>
            <a:off x="1159500" y="1052825"/>
            <a:ext cx="9873000" cy="833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本セミナーの目標</a:t>
            </a:r>
            <a:endParaRPr/>
          </a:p>
        </p:txBody>
      </p:sp>
      <p:sp>
        <p:nvSpPr>
          <p:cNvPr id="294" name="Google Shape;294;p25"/>
          <p:cNvSpPr txBox="1"/>
          <p:nvPr/>
        </p:nvSpPr>
        <p:spPr>
          <a:xfrm>
            <a:off x="2717625" y="2556425"/>
            <a:ext cx="2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95" name="Google Shape;295;p25"/>
          <p:cNvSpPr txBox="1"/>
          <p:nvPr/>
        </p:nvSpPr>
        <p:spPr>
          <a:xfrm>
            <a:off x="2359175" y="2546975"/>
            <a:ext cx="13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96" name="Google Shape;296;p25"/>
          <p:cNvSpPr txBox="1"/>
          <p:nvPr>
            <p:ph type="title"/>
          </p:nvPr>
        </p:nvSpPr>
        <p:spPr>
          <a:xfrm>
            <a:off x="1159500" y="2075725"/>
            <a:ext cx="9873000" cy="83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400"/>
              <a:t>① チャットボットの基本概念を理解し、チャットボット用AIサービスが利用・設定できる様になること。</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② Webアプリケーションとして簡単なチャットボットが構築できる様になること。</a:t>
            </a:r>
            <a:endParaRPr sz="2400"/>
          </a:p>
          <a:p>
            <a:pPr indent="0" lvl="0" marL="0" rtl="0" algn="l">
              <a:spcBef>
                <a:spcPts val="0"/>
              </a:spcBef>
              <a:spcAft>
                <a:spcPts val="0"/>
              </a:spcAft>
              <a:buNone/>
            </a:pPr>
            <a:r>
              <a:rPr lang="en" sz="2400"/>
              <a:t>(※Html,css,Javascriptなどの基礎的なWeb画面構築の知識はあるものとします。)</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③ 音声対話機能を実装して、ハンズフリーで非接触なチャットボットが構築できる様になること。</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1"/>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1"/>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フロント画面作成④</a:t>
            </a:r>
            <a:endParaRPr b="1" sz="4000">
              <a:latin typeface="Oswald"/>
              <a:ea typeface="Oswald"/>
              <a:cs typeface="Oswald"/>
              <a:sym typeface="Oswald"/>
            </a:endParaRPr>
          </a:p>
        </p:txBody>
      </p:sp>
      <p:sp>
        <p:nvSpPr>
          <p:cNvPr id="840" name="Google Shape;840;p61"/>
          <p:cNvSpPr txBox="1"/>
          <p:nvPr/>
        </p:nvSpPr>
        <p:spPr>
          <a:xfrm>
            <a:off x="606000" y="2129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⑥</a:t>
            </a:r>
            <a:r>
              <a:rPr lang="en" sz="2000">
                <a:solidFill>
                  <a:schemeClr val="dk1"/>
                </a:solidFill>
              </a:rPr>
              <a:t> </a:t>
            </a:r>
            <a:r>
              <a:rPr lang="en" sz="2000">
                <a:solidFill>
                  <a:schemeClr val="dk1"/>
                </a:solidFill>
              </a:rPr>
              <a:t>メッセージエリアにdispMessagesを表示する。</a:t>
            </a:r>
            <a:endParaRPr sz="2000">
              <a:solidFill>
                <a:schemeClr val="dk1"/>
              </a:solidFill>
            </a:endParaRPr>
          </a:p>
        </p:txBody>
      </p:sp>
      <p:sp>
        <p:nvSpPr>
          <p:cNvPr id="841" name="Google Shape;841;p61"/>
          <p:cNvSpPr txBox="1"/>
          <p:nvPr/>
        </p:nvSpPr>
        <p:spPr>
          <a:xfrm>
            <a:off x="747500" y="705575"/>
            <a:ext cx="8952900" cy="4571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&lt;div </a:t>
            </a:r>
            <a:r>
              <a:rPr lang="en" sz="1500">
                <a:solidFill>
                  <a:srgbClr val="FF0000"/>
                </a:solidFill>
              </a:rPr>
              <a:t>v-for="item in dispMessages" :key="item.id"</a:t>
            </a:r>
            <a:r>
              <a:rPr lang="en" sz="1500">
                <a:solidFill>
                  <a:schemeClr val="dk1"/>
                </a:solidFill>
              </a:rPr>
              <a:t>&gt;</a:t>
            </a:r>
            <a:endParaRPr sz="1500">
              <a:solidFill>
                <a:schemeClr val="dk1"/>
              </a:solidFill>
            </a:endParaRPr>
          </a:p>
          <a:p>
            <a:pPr indent="0" lvl="0" marL="0" rtl="0" algn="l">
              <a:spcBef>
                <a:spcPts val="0"/>
              </a:spcBef>
              <a:spcAft>
                <a:spcPts val="0"/>
              </a:spcAft>
              <a:buNone/>
            </a:pPr>
            <a:r>
              <a:rPr lang="en" sz="1500">
                <a:solidFill>
                  <a:schemeClr val="dk1"/>
                </a:solidFill>
              </a:rPr>
              <a:t>              &lt;!-- ユーザーの吹き出し --&gt;</a:t>
            </a:r>
            <a:endParaRPr sz="1500">
              <a:solidFill>
                <a:schemeClr val="dk1"/>
              </a:solidFill>
            </a:endParaRPr>
          </a:p>
          <a:p>
            <a:pPr indent="0" lvl="0" marL="0" rtl="0" algn="l">
              <a:spcBef>
                <a:spcPts val="0"/>
              </a:spcBef>
              <a:spcAft>
                <a:spcPts val="0"/>
              </a:spcAft>
              <a:buNone/>
            </a:pPr>
            <a:r>
              <a:rPr lang="en" sz="1500">
                <a:solidFill>
                  <a:schemeClr val="dk1"/>
                </a:solidFill>
              </a:rPr>
              <a:t>              &lt;div class="d-flex justify-end"&gt;</a:t>
            </a:r>
            <a:endParaRPr sz="1500">
              <a:solidFill>
                <a:schemeClr val="dk1"/>
              </a:solidFill>
            </a:endParaRPr>
          </a:p>
          <a:p>
            <a:pPr indent="0" lvl="0" marL="0" rtl="0" algn="l">
              <a:spcBef>
                <a:spcPts val="0"/>
              </a:spcBef>
              <a:spcAft>
                <a:spcPts val="0"/>
              </a:spcAft>
              <a:buNone/>
            </a:pPr>
            <a:r>
              <a:rPr lang="en" sz="1500">
                <a:solidFill>
                  <a:schemeClr val="dk1"/>
                </a:solidFill>
              </a:rPr>
              <a:t>                &lt;v-card</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rgbClr val="FF0000"/>
                </a:solidFill>
              </a:rPr>
              <a:t>v-if="item.userMessage"</a:t>
            </a:r>
            <a:endParaRPr sz="1500">
              <a:solidFill>
                <a:srgbClr val="FF0000"/>
              </a:solidFill>
            </a:endParaRPr>
          </a:p>
          <a:p>
            <a:pPr indent="0" lvl="0" marL="0" rtl="0" algn="l">
              <a:spcBef>
                <a:spcPts val="0"/>
              </a:spcBef>
              <a:spcAft>
                <a:spcPts val="0"/>
              </a:spcAft>
              <a:buNone/>
            </a:pPr>
            <a:r>
              <a:rPr lang="en" sz="1500">
                <a:solidFill>
                  <a:schemeClr val="dk1"/>
                </a:solidFill>
              </a:rPr>
              <a:t>                  class="mt-5 mb-5 rightBalloon"</a:t>
            </a:r>
            <a:endParaRPr sz="1500">
              <a:solidFill>
                <a:schemeClr val="dk1"/>
              </a:solidFill>
            </a:endParaRPr>
          </a:p>
          <a:p>
            <a:pPr indent="0" lvl="0" marL="0" rtl="0" algn="l">
              <a:spcBef>
                <a:spcPts val="0"/>
              </a:spcBef>
              <a:spcAft>
                <a:spcPts val="0"/>
              </a:spcAft>
              <a:buNone/>
            </a:pPr>
            <a:r>
              <a:rPr lang="en" sz="1500">
                <a:solidFill>
                  <a:schemeClr val="dk1"/>
                </a:solidFill>
              </a:rPr>
              <a:t>                  max-width="500"</a:t>
            </a:r>
            <a:endParaRPr sz="1500">
              <a:solidFill>
                <a:schemeClr val="dk1"/>
              </a:solidFill>
            </a:endParaRPr>
          </a:p>
          <a:p>
            <a:pPr indent="0" lvl="0" marL="0" rtl="0" algn="l">
              <a:spcBef>
                <a:spcPts val="0"/>
              </a:spcBef>
              <a:spcAft>
                <a:spcPts val="0"/>
              </a:spcAft>
              <a:buNone/>
            </a:pPr>
            <a:r>
              <a:rPr lang="en" sz="1500">
                <a:solidFill>
                  <a:schemeClr val="dk1"/>
                </a:solidFill>
              </a:rPr>
              <a:t>                  elevation="0"</a:t>
            </a:r>
            <a:endParaRPr sz="1500">
              <a:solidFill>
                <a:schemeClr val="dk1"/>
              </a:solidFill>
            </a:endParaRPr>
          </a:p>
          <a:p>
            <a:pPr indent="0" lvl="0" marL="0" rtl="0" algn="l">
              <a:spcBef>
                <a:spcPts val="0"/>
              </a:spcBef>
              <a:spcAft>
                <a:spcPts val="0"/>
              </a:spcAft>
              <a:buNone/>
            </a:pPr>
            <a:r>
              <a:rPr lang="en" sz="1500">
                <a:solidFill>
                  <a:schemeClr val="dk1"/>
                </a:solidFill>
              </a:rPr>
              <a:t>                &gt;</a:t>
            </a:r>
            <a:endParaRPr sz="1500">
              <a:solidFill>
                <a:schemeClr val="dk1"/>
              </a:solidFill>
            </a:endParaRPr>
          </a:p>
          <a:p>
            <a:pPr indent="0" lvl="0" marL="0" rtl="0" algn="l">
              <a:spcBef>
                <a:spcPts val="0"/>
              </a:spcBef>
              <a:spcAft>
                <a:spcPts val="0"/>
              </a:spcAft>
              <a:buNone/>
            </a:pPr>
            <a:r>
              <a:rPr lang="en" sz="1500">
                <a:solidFill>
                  <a:schemeClr val="dk1"/>
                </a:solidFill>
              </a:rPr>
              <a:t>                  &lt;v-card-text class="black--text"&gt;</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rgbClr val="FF0000"/>
                </a:solidFill>
              </a:rPr>
              <a:t>{{ item.userMessage }}</a:t>
            </a:r>
            <a:endParaRPr sz="1500">
              <a:solidFill>
                <a:srgbClr val="FF0000"/>
              </a:solidFill>
            </a:endParaRPr>
          </a:p>
          <a:p>
            <a:pPr indent="0" lvl="0" marL="0" rtl="0" algn="l">
              <a:spcBef>
                <a:spcPts val="0"/>
              </a:spcBef>
              <a:spcAft>
                <a:spcPts val="0"/>
              </a:spcAft>
              <a:buNone/>
            </a:pPr>
            <a:r>
              <a:rPr lang="en" sz="1500">
                <a:solidFill>
                  <a:schemeClr val="dk1"/>
                </a:solidFill>
              </a:rPr>
              <a:t>                  &lt;/v-card-text&gt;</a:t>
            </a:r>
            <a:endParaRPr sz="1500">
              <a:solidFill>
                <a:schemeClr val="dk1"/>
              </a:solidFill>
            </a:endParaRPr>
          </a:p>
          <a:p>
            <a:pPr indent="0" lvl="0" marL="0" rtl="0" algn="l">
              <a:spcBef>
                <a:spcPts val="0"/>
              </a:spcBef>
              <a:spcAft>
                <a:spcPts val="0"/>
              </a:spcAft>
              <a:buNone/>
            </a:pPr>
            <a:r>
              <a:rPr lang="en" sz="1500">
                <a:solidFill>
                  <a:schemeClr val="dk1"/>
                </a:solidFill>
              </a:rPr>
              <a:t>                &lt;/v-card&gt;</a:t>
            </a:r>
            <a:endParaRPr sz="1500">
              <a:solidFill>
                <a:schemeClr val="dk1"/>
              </a:solidFill>
            </a:endParaRPr>
          </a:p>
          <a:p>
            <a:pPr indent="0" lvl="0" marL="0" rtl="0" algn="l">
              <a:spcBef>
                <a:spcPts val="0"/>
              </a:spcBef>
              <a:spcAft>
                <a:spcPts val="0"/>
              </a:spcAft>
              <a:buNone/>
            </a:pPr>
            <a:r>
              <a:rPr lang="en" sz="1500">
                <a:solidFill>
                  <a:schemeClr val="dk1"/>
                </a:solidFill>
              </a:rPr>
              <a:t>              &lt;/div&gt;</a:t>
            </a:r>
            <a:endParaRPr sz="1500">
              <a:solidFill>
                <a:schemeClr val="dk1"/>
              </a:solidFill>
            </a:endParaRPr>
          </a:p>
          <a:p>
            <a:pPr indent="0" lvl="0" marL="0" rtl="0" algn="l">
              <a:spcBef>
                <a:spcPts val="0"/>
              </a:spcBef>
              <a:spcAft>
                <a:spcPts val="0"/>
              </a:spcAft>
              <a:buNone/>
            </a:pPr>
            <a:r>
              <a:rPr lang="en" sz="1500">
                <a:solidFill>
                  <a:schemeClr val="dk1"/>
                </a:solidFill>
              </a:rPr>
              <a:t>              &lt;!-- ボットの吹き出し →</a:t>
            </a:r>
            <a:endParaRPr sz="1500">
              <a:solidFill>
                <a:schemeClr val="dk1"/>
              </a:solidFill>
            </a:endParaRPr>
          </a:p>
          <a:p>
            <a:pPr indent="0" lvl="0" marL="0" rtl="0" algn="l">
              <a:spcBef>
                <a:spcPts val="0"/>
              </a:spcBef>
              <a:spcAft>
                <a:spcPts val="0"/>
              </a:spcAft>
              <a:buNone/>
            </a:pPr>
            <a:r>
              <a:rPr lang="en" sz="1500">
                <a:solidFill>
                  <a:schemeClr val="dk1"/>
                </a:solidFill>
              </a:rPr>
              <a:t>              …省略…</a:t>
            </a:r>
            <a:endParaRPr sz="1500">
              <a:solidFill>
                <a:schemeClr val="dk1"/>
              </a:solidFill>
            </a:endParaRPr>
          </a:p>
          <a:p>
            <a:pPr indent="0" lvl="0" marL="0" rtl="0" algn="l">
              <a:spcBef>
                <a:spcPts val="0"/>
              </a:spcBef>
              <a:spcAft>
                <a:spcPts val="0"/>
              </a:spcAft>
              <a:buNone/>
            </a:pPr>
            <a:r>
              <a:rPr lang="en" sz="1500">
                <a:solidFill>
                  <a:schemeClr val="dk1"/>
                </a:solidFill>
              </a:rPr>
              <a:t>　　　　   &lt;v-card-text class="white--text"&gt;</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rgbClr val="FF0000"/>
                </a:solidFill>
              </a:rPr>
              <a:t>{{ item.botMessage }}</a:t>
            </a:r>
            <a:endParaRPr sz="1500">
              <a:solidFill>
                <a:srgbClr val="FF0000"/>
              </a:solidFill>
            </a:endParaRPr>
          </a:p>
          <a:p>
            <a:pPr indent="0" lvl="0" marL="0" rtl="0" algn="l">
              <a:spcBef>
                <a:spcPts val="0"/>
              </a:spcBef>
              <a:spcAft>
                <a:spcPts val="0"/>
              </a:spcAft>
              <a:buNone/>
            </a:pPr>
            <a:r>
              <a:rPr lang="en" sz="1500">
                <a:solidFill>
                  <a:schemeClr val="dk1"/>
                </a:solidFill>
              </a:rPr>
              <a:t>                  &lt;/v-card-text&gt;</a:t>
            </a:r>
            <a:endParaRPr sz="15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2"/>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2"/>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フロント画面作成⑤</a:t>
            </a:r>
            <a:endParaRPr b="1" sz="4000">
              <a:latin typeface="Oswald"/>
              <a:ea typeface="Oswald"/>
              <a:cs typeface="Oswald"/>
              <a:sym typeface="Oswald"/>
            </a:endParaRPr>
          </a:p>
        </p:txBody>
      </p:sp>
      <p:sp>
        <p:nvSpPr>
          <p:cNvPr id="848" name="Google Shape;848;p62"/>
          <p:cNvSpPr txBox="1"/>
          <p:nvPr/>
        </p:nvSpPr>
        <p:spPr>
          <a:xfrm>
            <a:off x="568275" y="127892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⑦-1 必要なモジュールをインポートする。</a:t>
            </a:r>
            <a:r>
              <a:rPr lang="en" sz="2000">
                <a:solidFill>
                  <a:schemeClr val="dk1"/>
                </a:solidFill>
              </a:rPr>
              <a:t> </a:t>
            </a:r>
            <a:endParaRPr sz="2000">
              <a:solidFill>
                <a:schemeClr val="dk1"/>
              </a:solidFill>
            </a:endParaRPr>
          </a:p>
        </p:txBody>
      </p:sp>
      <p:sp>
        <p:nvSpPr>
          <p:cNvPr id="849" name="Google Shape;849;p62"/>
          <p:cNvSpPr txBox="1"/>
          <p:nvPr/>
        </p:nvSpPr>
        <p:spPr>
          <a:xfrm>
            <a:off x="709775" y="1771525"/>
            <a:ext cx="8952900" cy="646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import { v4 as uuidv4 } from "uuid";</a:t>
            </a:r>
            <a:endParaRPr sz="1500">
              <a:solidFill>
                <a:schemeClr val="dk1"/>
              </a:solidFill>
            </a:endParaRPr>
          </a:p>
          <a:p>
            <a:pPr indent="0" lvl="0" marL="0" rtl="0" algn="l">
              <a:spcBef>
                <a:spcPts val="0"/>
              </a:spcBef>
              <a:spcAft>
                <a:spcPts val="0"/>
              </a:spcAft>
              <a:buNone/>
            </a:pPr>
            <a:r>
              <a:rPr lang="en" sz="1500">
                <a:solidFill>
                  <a:schemeClr val="dk1"/>
                </a:solidFill>
              </a:rPr>
              <a:t>import axios from "axios";</a:t>
            </a:r>
            <a:endParaRPr sz="1500">
              <a:solidFill>
                <a:schemeClr val="dk1"/>
              </a:solidFill>
            </a:endParaRPr>
          </a:p>
        </p:txBody>
      </p:sp>
      <p:sp>
        <p:nvSpPr>
          <p:cNvPr id="850" name="Google Shape;850;p62"/>
          <p:cNvSpPr txBox="1"/>
          <p:nvPr/>
        </p:nvSpPr>
        <p:spPr>
          <a:xfrm>
            <a:off x="568275" y="195575"/>
            <a:ext cx="1041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⑦</a:t>
            </a:r>
            <a:r>
              <a:rPr lang="en" sz="2000">
                <a:solidFill>
                  <a:schemeClr val="dk1"/>
                </a:solidFill>
              </a:rPr>
              <a:t>ユーザーの入力テキストを受け取って、バックエンドAPIを叩き、</a:t>
            </a:r>
            <a:endParaRPr sz="2000">
              <a:solidFill>
                <a:schemeClr val="dk1"/>
              </a:solidFill>
            </a:endParaRPr>
          </a:p>
          <a:p>
            <a:pPr indent="0" lvl="0" marL="0" rtl="0" algn="l">
              <a:spcBef>
                <a:spcPts val="0"/>
              </a:spcBef>
              <a:spcAft>
                <a:spcPts val="0"/>
              </a:spcAft>
              <a:buNone/>
            </a:pPr>
            <a:r>
              <a:rPr lang="en" sz="2000">
                <a:solidFill>
                  <a:schemeClr val="dk1"/>
                </a:solidFill>
              </a:rPr>
              <a:t>返答文章をメッセージエリアに表示していく。</a:t>
            </a:r>
            <a:endParaRPr sz="2000">
              <a:solidFill>
                <a:schemeClr val="dk1"/>
              </a:solidFill>
            </a:endParaRPr>
          </a:p>
        </p:txBody>
      </p:sp>
      <p:sp>
        <p:nvSpPr>
          <p:cNvPr id="851" name="Google Shape;851;p62"/>
          <p:cNvSpPr txBox="1"/>
          <p:nvPr/>
        </p:nvSpPr>
        <p:spPr>
          <a:xfrm>
            <a:off x="568275" y="277085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⑦-2 </a:t>
            </a:r>
            <a:r>
              <a:rPr lang="en" sz="2000">
                <a:solidFill>
                  <a:schemeClr val="dk1"/>
                </a:solidFill>
              </a:rPr>
              <a:t>セッションIDを生成する。</a:t>
            </a:r>
            <a:endParaRPr sz="2000">
              <a:solidFill>
                <a:schemeClr val="dk1"/>
              </a:solidFill>
            </a:endParaRPr>
          </a:p>
        </p:txBody>
      </p:sp>
      <p:sp>
        <p:nvSpPr>
          <p:cNvPr id="852" name="Google Shape;852;p62"/>
          <p:cNvSpPr txBox="1"/>
          <p:nvPr/>
        </p:nvSpPr>
        <p:spPr>
          <a:xfrm>
            <a:off x="709775" y="3263450"/>
            <a:ext cx="8952900" cy="877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created() {</a:t>
            </a:r>
            <a:endParaRPr sz="1500">
              <a:solidFill>
                <a:schemeClr val="dk1"/>
              </a:solidFill>
            </a:endParaRPr>
          </a:p>
          <a:p>
            <a:pPr indent="0" lvl="0" marL="0" rtl="0" algn="l">
              <a:spcBef>
                <a:spcPts val="0"/>
              </a:spcBef>
              <a:spcAft>
                <a:spcPts val="0"/>
              </a:spcAft>
              <a:buNone/>
            </a:pPr>
            <a:r>
              <a:rPr lang="en" sz="1500">
                <a:solidFill>
                  <a:schemeClr val="dk1"/>
                </a:solidFill>
              </a:rPr>
              <a:t>    this.sessionId = uuidv4();</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63"/>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3"/>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フロント画面作成⑥</a:t>
            </a:r>
            <a:endParaRPr b="1" sz="4000">
              <a:latin typeface="Oswald"/>
              <a:ea typeface="Oswald"/>
              <a:cs typeface="Oswald"/>
              <a:sym typeface="Oswald"/>
            </a:endParaRPr>
          </a:p>
        </p:txBody>
      </p:sp>
      <p:sp>
        <p:nvSpPr>
          <p:cNvPr id="859" name="Google Shape;859;p63"/>
          <p:cNvSpPr txBox="1"/>
          <p:nvPr/>
        </p:nvSpPr>
        <p:spPr>
          <a:xfrm>
            <a:off x="577700" y="17525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⑦-3 </a:t>
            </a:r>
            <a:r>
              <a:rPr lang="en" sz="2000">
                <a:solidFill>
                  <a:schemeClr val="dk1"/>
                </a:solidFill>
              </a:rPr>
              <a:t>質問文入力フィールドをinputMessageにバインディングする。</a:t>
            </a:r>
            <a:endParaRPr sz="2000">
              <a:solidFill>
                <a:schemeClr val="dk1"/>
              </a:solidFill>
            </a:endParaRPr>
          </a:p>
        </p:txBody>
      </p:sp>
      <p:sp>
        <p:nvSpPr>
          <p:cNvPr id="860" name="Google Shape;860;p63"/>
          <p:cNvSpPr txBox="1"/>
          <p:nvPr/>
        </p:nvSpPr>
        <p:spPr>
          <a:xfrm>
            <a:off x="719200" y="667850"/>
            <a:ext cx="8952900" cy="1569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&lt;!-- 入力フォームのテキストフィールド --&gt;</a:t>
            </a:r>
            <a:endParaRPr sz="1500">
              <a:solidFill>
                <a:schemeClr val="dk1"/>
              </a:solidFill>
            </a:endParaRPr>
          </a:p>
          <a:p>
            <a:pPr indent="0" lvl="0" marL="0" rtl="0" algn="l">
              <a:spcBef>
                <a:spcPts val="0"/>
              </a:spcBef>
              <a:spcAft>
                <a:spcPts val="0"/>
              </a:spcAft>
              <a:buNone/>
            </a:pPr>
            <a:r>
              <a:rPr lang="en" sz="1500">
                <a:solidFill>
                  <a:schemeClr val="dk1"/>
                </a:solidFill>
              </a:rPr>
              <a:t>              &lt;v-text-field</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rgbClr val="FF0000"/>
                </a:solidFill>
              </a:rPr>
              <a:t>v-model="inputMessage"</a:t>
            </a:r>
            <a:endParaRPr sz="1500">
              <a:solidFill>
                <a:srgbClr val="FF0000"/>
              </a:solidFill>
            </a:endParaRPr>
          </a:p>
          <a:p>
            <a:pPr indent="0" lvl="0" marL="0" rtl="0" algn="l">
              <a:spcBef>
                <a:spcPts val="0"/>
              </a:spcBef>
              <a:spcAft>
                <a:spcPts val="0"/>
              </a:spcAft>
              <a:buNone/>
            </a:pPr>
            <a:r>
              <a:rPr lang="en" sz="1500">
                <a:solidFill>
                  <a:schemeClr val="dk1"/>
                </a:solidFill>
              </a:rPr>
              <a:t>                label="質問をどうぞ"</a:t>
            </a:r>
            <a:endParaRPr sz="1500">
              <a:solidFill>
                <a:schemeClr val="dk1"/>
              </a:solidFill>
            </a:endParaRPr>
          </a:p>
          <a:p>
            <a:pPr indent="0" lvl="0" marL="0" rtl="0" algn="l">
              <a:spcBef>
                <a:spcPts val="0"/>
              </a:spcBef>
              <a:spcAft>
                <a:spcPts val="0"/>
              </a:spcAft>
              <a:buNone/>
            </a:pPr>
            <a:r>
              <a:rPr lang="en" sz="1500">
                <a:solidFill>
                  <a:schemeClr val="dk1"/>
                </a:solidFill>
              </a:rPr>
              <a:t>                outlined</a:t>
            </a:r>
            <a:endParaRPr sz="1500">
              <a:solidFill>
                <a:schemeClr val="dk1"/>
              </a:solidFill>
            </a:endParaRPr>
          </a:p>
          <a:p>
            <a:pPr indent="0" lvl="0" marL="0" rtl="0" algn="l">
              <a:spcBef>
                <a:spcPts val="0"/>
              </a:spcBef>
              <a:spcAft>
                <a:spcPts val="0"/>
              </a:spcAft>
              <a:buNone/>
            </a:pPr>
            <a:r>
              <a:rPr lang="en" sz="1500">
                <a:solidFill>
                  <a:schemeClr val="dk1"/>
                </a:solidFill>
              </a:rPr>
              <a:t>              &gt;&lt;/v-text-field&gt;</a:t>
            </a:r>
            <a:endParaRPr sz="1500">
              <a:solidFill>
                <a:schemeClr val="dk1"/>
              </a:solidFill>
            </a:endParaRPr>
          </a:p>
        </p:txBody>
      </p:sp>
      <p:sp>
        <p:nvSpPr>
          <p:cNvPr id="861" name="Google Shape;861;p63"/>
          <p:cNvSpPr txBox="1"/>
          <p:nvPr/>
        </p:nvSpPr>
        <p:spPr>
          <a:xfrm>
            <a:off x="577700" y="255390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⑦-4 「</a:t>
            </a:r>
            <a:r>
              <a:rPr lang="en" sz="2000">
                <a:solidFill>
                  <a:schemeClr val="dk1"/>
                </a:solidFill>
              </a:rPr>
              <a:t>質問する」ボタンのクリックイベントにsendMessage()を設定する。</a:t>
            </a:r>
            <a:endParaRPr sz="2000">
              <a:solidFill>
                <a:schemeClr val="dk1"/>
              </a:solidFill>
            </a:endParaRPr>
          </a:p>
        </p:txBody>
      </p:sp>
      <p:sp>
        <p:nvSpPr>
          <p:cNvPr id="862" name="Google Shape;862;p63"/>
          <p:cNvSpPr txBox="1"/>
          <p:nvPr/>
        </p:nvSpPr>
        <p:spPr>
          <a:xfrm>
            <a:off x="719200" y="3046500"/>
            <a:ext cx="8952900" cy="2493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&lt;!-- 「質問する」ボタン --&gt;</a:t>
            </a:r>
            <a:endParaRPr sz="1500">
              <a:solidFill>
                <a:schemeClr val="dk1"/>
              </a:solidFill>
            </a:endParaRPr>
          </a:p>
          <a:p>
            <a:pPr indent="0" lvl="0" marL="0" rtl="0" algn="l">
              <a:spcBef>
                <a:spcPts val="0"/>
              </a:spcBef>
              <a:spcAft>
                <a:spcPts val="0"/>
              </a:spcAft>
              <a:buNone/>
            </a:pPr>
            <a:r>
              <a:rPr lang="en" sz="1500">
                <a:solidFill>
                  <a:schemeClr val="dk1"/>
                </a:solidFill>
              </a:rPr>
              <a:t>              &lt;v-btn</a:t>
            </a:r>
            <a:endParaRPr sz="1500">
              <a:solidFill>
                <a:schemeClr val="dk1"/>
              </a:solidFill>
            </a:endParaRPr>
          </a:p>
          <a:p>
            <a:pPr indent="0" lvl="0" marL="0" rtl="0" algn="l">
              <a:spcBef>
                <a:spcPts val="0"/>
              </a:spcBef>
              <a:spcAft>
                <a:spcPts val="0"/>
              </a:spcAft>
              <a:buNone/>
            </a:pPr>
            <a:r>
              <a:rPr lang="en" sz="1500">
                <a:solidFill>
                  <a:schemeClr val="dk1"/>
                </a:solidFill>
              </a:rPr>
              <a:t>                class="ml-4 font-weight-black text-h5"</a:t>
            </a:r>
            <a:endParaRPr sz="1500">
              <a:solidFill>
                <a:schemeClr val="dk1"/>
              </a:solidFill>
            </a:endParaRPr>
          </a:p>
          <a:p>
            <a:pPr indent="0" lvl="0" marL="0" rtl="0" algn="l">
              <a:spcBef>
                <a:spcPts val="0"/>
              </a:spcBef>
              <a:spcAft>
                <a:spcPts val="0"/>
              </a:spcAft>
              <a:buNone/>
            </a:pPr>
            <a:r>
              <a:rPr lang="en" sz="1500">
                <a:solidFill>
                  <a:schemeClr val="dk1"/>
                </a:solidFill>
              </a:rPr>
              <a:t>                color="light-blue darken-3"</a:t>
            </a:r>
            <a:endParaRPr sz="1500">
              <a:solidFill>
                <a:schemeClr val="dk1"/>
              </a:solidFill>
            </a:endParaRPr>
          </a:p>
          <a:p>
            <a:pPr indent="0" lvl="0" marL="0" rtl="0" algn="l">
              <a:spcBef>
                <a:spcPts val="0"/>
              </a:spcBef>
              <a:spcAft>
                <a:spcPts val="0"/>
              </a:spcAft>
              <a:buNone/>
            </a:pPr>
            <a:r>
              <a:rPr lang="en" sz="1500">
                <a:solidFill>
                  <a:schemeClr val="dk1"/>
                </a:solidFill>
              </a:rPr>
              <a:t>                x-large</a:t>
            </a:r>
            <a:endParaRPr sz="1500">
              <a:solidFill>
                <a:schemeClr val="dk1"/>
              </a:solidFill>
            </a:endParaRPr>
          </a:p>
          <a:p>
            <a:pPr indent="0" lvl="0" marL="0" rtl="0" algn="l">
              <a:spcBef>
                <a:spcPts val="0"/>
              </a:spcBef>
              <a:spcAft>
                <a:spcPts val="0"/>
              </a:spcAft>
              <a:buNone/>
            </a:pPr>
            <a:r>
              <a:rPr lang="en" sz="1500">
                <a:solidFill>
                  <a:schemeClr val="dk1"/>
                </a:solidFill>
              </a:rPr>
              <a:t>                depressed</a:t>
            </a:r>
            <a:endParaRPr sz="1500">
              <a:solidFill>
                <a:schemeClr val="dk1"/>
              </a:solidFill>
            </a:endParaRPr>
          </a:p>
          <a:p>
            <a:pPr indent="0" lvl="0" marL="0" rtl="0" algn="l">
              <a:spcBef>
                <a:spcPts val="0"/>
              </a:spcBef>
              <a:spcAft>
                <a:spcPts val="0"/>
              </a:spcAft>
              <a:buNone/>
            </a:pPr>
            <a:r>
              <a:rPr lang="en" sz="1500">
                <a:solidFill>
                  <a:schemeClr val="dk1"/>
                </a:solidFill>
              </a:rPr>
              <a:t>                dark</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rgbClr val="FF0000"/>
                </a:solidFill>
              </a:rPr>
              <a:t>@click="sendMessage()"</a:t>
            </a:r>
            <a:endParaRPr sz="1500">
              <a:solidFill>
                <a:srgbClr val="FF0000"/>
              </a:solidFill>
            </a:endParaRPr>
          </a:p>
          <a:p>
            <a:pPr indent="0" lvl="0" marL="0" rtl="0" algn="l">
              <a:spcBef>
                <a:spcPts val="0"/>
              </a:spcBef>
              <a:spcAft>
                <a:spcPts val="0"/>
              </a:spcAft>
              <a:buNone/>
            </a:pPr>
            <a:r>
              <a:rPr lang="en" sz="1500">
                <a:solidFill>
                  <a:schemeClr val="dk1"/>
                </a:solidFill>
              </a:rPr>
              <a:t>                &gt;質問する&lt;/v-btn</a:t>
            </a:r>
            <a:endParaRPr sz="1500">
              <a:solidFill>
                <a:schemeClr val="dk1"/>
              </a:solidFill>
            </a:endParaRPr>
          </a:p>
          <a:p>
            <a:pPr indent="0" lvl="0" marL="0" rtl="0" algn="l">
              <a:spcBef>
                <a:spcPts val="0"/>
              </a:spcBef>
              <a:spcAft>
                <a:spcPts val="0"/>
              </a:spcAft>
              <a:buNone/>
            </a:pPr>
            <a:r>
              <a:rPr lang="en" sz="1500">
                <a:solidFill>
                  <a:schemeClr val="dk1"/>
                </a:solidFill>
              </a:rPr>
              <a:t>              &gt;</a:t>
            </a:r>
            <a:endParaRPr sz="15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4"/>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4"/>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フロント画面作成⑥</a:t>
            </a:r>
            <a:endParaRPr b="1" sz="4000">
              <a:latin typeface="Oswald"/>
              <a:ea typeface="Oswald"/>
              <a:cs typeface="Oswald"/>
              <a:sym typeface="Oswald"/>
            </a:endParaRPr>
          </a:p>
        </p:txBody>
      </p:sp>
      <p:sp>
        <p:nvSpPr>
          <p:cNvPr id="869" name="Google Shape;869;p64"/>
          <p:cNvSpPr txBox="1"/>
          <p:nvPr/>
        </p:nvSpPr>
        <p:spPr>
          <a:xfrm>
            <a:off x="577700" y="17525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⑦-5 sendMessage()を</a:t>
            </a:r>
            <a:r>
              <a:rPr lang="en" sz="2000">
                <a:solidFill>
                  <a:schemeClr val="dk1"/>
                </a:solidFill>
              </a:rPr>
              <a:t>実装する。</a:t>
            </a:r>
            <a:endParaRPr sz="2000">
              <a:solidFill>
                <a:schemeClr val="dk1"/>
              </a:solidFill>
            </a:endParaRPr>
          </a:p>
        </p:txBody>
      </p:sp>
      <p:sp>
        <p:nvSpPr>
          <p:cNvPr id="870" name="Google Shape;870;p64"/>
          <p:cNvSpPr txBox="1"/>
          <p:nvPr/>
        </p:nvSpPr>
        <p:spPr>
          <a:xfrm>
            <a:off x="719200" y="667850"/>
            <a:ext cx="8952900" cy="4802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methods: {</a:t>
            </a:r>
            <a:endParaRPr sz="1200">
              <a:solidFill>
                <a:schemeClr val="dk1"/>
              </a:solidFill>
            </a:endParaRPr>
          </a:p>
          <a:p>
            <a:pPr indent="0" lvl="0" marL="0" rtl="0" algn="l">
              <a:spcBef>
                <a:spcPts val="0"/>
              </a:spcBef>
              <a:spcAft>
                <a:spcPts val="0"/>
              </a:spcAft>
              <a:buNone/>
            </a:pPr>
            <a:r>
              <a:rPr lang="en" sz="1200">
                <a:solidFill>
                  <a:schemeClr val="dk1"/>
                </a:solidFill>
              </a:rPr>
              <a:t>    sendMessage() {</a:t>
            </a:r>
            <a:endParaRPr sz="1200">
              <a:solidFill>
                <a:schemeClr val="dk1"/>
              </a:solidFill>
            </a:endParaRPr>
          </a:p>
          <a:p>
            <a:pPr indent="0" lvl="0" marL="0" rtl="0" algn="l">
              <a:spcBef>
                <a:spcPts val="0"/>
              </a:spcBef>
              <a:spcAft>
                <a:spcPts val="0"/>
              </a:spcAft>
              <a:buNone/>
            </a:pPr>
            <a:r>
              <a:rPr lang="en" sz="1200">
                <a:solidFill>
                  <a:schemeClr val="dk1"/>
                </a:solidFill>
              </a:rPr>
              <a:t>      // APIを呼び出し、Dialogflowでの自然言語処理結果から返却メッセージを取得する</a:t>
            </a:r>
            <a:endParaRPr sz="1200">
              <a:solidFill>
                <a:schemeClr val="dk1"/>
              </a:solidFill>
            </a:endParaRPr>
          </a:p>
          <a:p>
            <a:pPr indent="0" lvl="0" marL="0" rtl="0" algn="l">
              <a:spcBef>
                <a:spcPts val="0"/>
              </a:spcBef>
              <a:spcAft>
                <a:spcPts val="0"/>
              </a:spcAft>
              <a:buNone/>
            </a:pPr>
            <a:r>
              <a:rPr lang="en" sz="1200">
                <a:solidFill>
                  <a:schemeClr val="dk1"/>
                </a:solidFill>
              </a:rPr>
              <a:t>      axios</a:t>
            </a:r>
            <a:endParaRPr sz="1200">
              <a:solidFill>
                <a:schemeClr val="dk1"/>
              </a:solidFill>
            </a:endParaRPr>
          </a:p>
          <a:p>
            <a:pPr indent="0" lvl="0" marL="0" rtl="0" algn="l">
              <a:spcBef>
                <a:spcPts val="0"/>
              </a:spcBef>
              <a:spcAft>
                <a:spcPts val="0"/>
              </a:spcAft>
              <a:buNone/>
            </a:pPr>
            <a:r>
              <a:rPr lang="en" sz="1200">
                <a:solidFill>
                  <a:schemeClr val="dk1"/>
                </a:solidFill>
              </a:rPr>
              <a:t>        .get("http://localhost:3000/detectIntent", {</a:t>
            </a:r>
            <a:endParaRPr sz="1200">
              <a:solidFill>
                <a:schemeClr val="dk1"/>
              </a:solidFill>
            </a:endParaRPr>
          </a:p>
          <a:p>
            <a:pPr indent="0" lvl="0" marL="0" rtl="0" algn="l">
              <a:spcBef>
                <a:spcPts val="0"/>
              </a:spcBef>
              <a:spcAft>
                <a:spcPts val="0"/>
              </a:spcAft>
              <a:buNone/>
            </a:pPr>
            <a:r>
              <a:rPr lang="en" sz="1200">
                <a:solidFill>
                  <a:schemeClr val="dk1"/>
                </a:solidFill>
              </a:rPr>
              <a:t>          params: {</a:t>
            </a:r>
            <a:endParaRPr sz="1200">
              <a:solidFill>
                <a:schemeClr val="dk1"/>
              </a:solidFill>
            </a:endParaRPr>
          </a:p>
          <a:p>
            <a:pPr indent="0" lvl="0" marL="0" rtl="0" algn="l">
              <a:spcBef>
                <a:spcPts val="0"/>
              </a:spcBef>
              <a:spcAft>
                <a:spcPts val="0"/>
              </a:spcAft>
              <a:buNone/>
            </a:pPr>
            <a:r>
              <a:rPr lang="en" sz="1200">
                <a:solidFill>
                  <a:schemeClr val="dk1"/>
                </a:solidFill>
              </a:rPr>
              <a:t>            sessionId: this.sessionId,</a:t>
            </a:r>
            <a:endParaRPr sz="1200">
              <a:solidFill>
                <a:schemeClr val="dk1"/>
              </a:solidFill>
            </a:endParaRPr>
          </a:p>
          <a:p>
            <a:pPr indent="0" lvl="0" marL="0" rtl="0" algn="l">
              <a:spcBef>
                <a:spcPts val="0"/>
              </a:spcBef>
              <a:spcAft>
                <a:spcPts val="0"/>
              </a:spcAft>
              <a:buNone/>
            </a:pPr>
            <a:r>
              <a:rPr lang="en" sz="1200">
                <a:solidFill>
                  <a:schemeClr val="dk1"/>
                </a:solidFill>
              </a:rPr>
              <a:t>            inputMessage: this.inputMessage,</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.then((response) =&gt; {</a:t>
            </a:r>
            <a:endParaRPr sz="1200">
              <a:solidFill>
                <a:schemeClr val="dk1"/>
              </a:solidFill>
            </a:endParaRPr>
          </a:p>
          <a:p>
            <a:pPr indent="0" lvl="0" marL="0" rtl="0" algn="l">
              <a:spcBef>
                <a:spcPts val="0"/>
              </a:spcBef>
              <a:spcAft>
                <a:spcPts val="0"/>
              </a:spcAft>
              <a:buNone/>
            </a:pPr>
            <a:r>
              <a:rPr lang="en" sz="1200">
                <a:solidFill>
                  <a:schemeClr val="dk1"/>
                </a:solidFill>
              </a:rPr>
              <a:t>          const responseData = response.data;</a:t>
            </a:r>
            <a:endParaRPr sz="1200">
              <a:solidFill>
                <a:schemeClr val="dk1"/>
              </a:solidFill>
            </a:endParaRPr>
          </a:p>
          <a:p>
            <a:pPr indent="0" lvl="0" marL="0" rtl="0" algn="l">
              <a:spcBef>
                <a:spcPts val="0"/>
              </a:spcBef>
              <a:spcAft>
                <a:spcPts val="0"/>
              </a:spcAft>
              <a:buNone/>
            </a:pPr>
            <a:r>
              <a:rPr lang="en" sz="1200">
                <a:solidFill>
                  <a:schemeClr val="dk1"/>
                </a:solidFill>
              </a:rPr>
              <a:t>          if (responseData) {</a:t>
            </a:r>
            <a:endParaRPr sz="1200">
              <a:solidFill>
                <a:schemeClr val="dk1"/>
              </a:solidFill>
            </a:endParaRPr>
          </a:p>
          <a:p>
            <a:pPr indent="0" lvl="0" marL="0" rtl="0" algn="l">
              <a:spcBef>
                <a:spcPts val="0"/>
              </a:spcBef>
              <a:spcAft>
                <a:spcPts val="0"/>
              </a:spcAft>
              <a:buNone/>
            </a:pPr>
            <a:r>
              <a:rPr lang="en" sz="1200">
                <a:solidFill>
                  <a:schemeClr val="dk1"/>
                </a:solidFill>
              </a:rPr>
              <a:t>            // 画面上のメッセージ一覧に結果を表示する</a:t>
            </a:r>
            <a:endParaRPr sz="1200">
              <a:solidFill>
                <a:schemeClr val="dk1"/>
              </a:solidFill>
            </a:endParaRPr>
          </a:p>
          <a:p>
            <a:pPr indent="0" lvl="0" marL="0" rtl="0" algn="l">
              <a:spcBef>
                <a:spcPts val="0"/>
              </a:spcBef>
              <a:spcAft>
                <a:spcPts val="0"/>
              </a:spcAft>
              <a:buNone/>
            </a:pPr>
            <a:r>
              <a:rPr lang="en" sz="1200">
                <a:solidFill>
                  <a:schemeClr val="dk1"/>
                </a:solidFill>
              </a:rPr>
              <a:t>            this.dispMessages.push({</a:t>
            </a:r>
            <a:endParaRPr sz="1200">
              <a:solidFill>
                <a:schemeClr val="dk1"/>
              </a:solidFill>
            </a:endParaRPr>
          </a:p>
          <a:p>
            <a:pPr indent="0" lvl="0" marL="0" rtl="0" algn="l">
              <a:spcBef>
                <a:spcPts val="0"/>
              </a:spcBef>
              <a:spcAft>
                <a:spcPts val="0"/>
              </a:spcAft>
              <a:buNone/>
            </a:pPr>
            <a:r>
              <a:rPr lang="en" sz="1200">
                <a:solidFill>
                  <a:schemeClr val="dk1"/>
                </a:solidFill>
              </a:rPr>
              <a:t>              id: this.talkId,</a:t>
            </a:r>
            <a:endParaRPr sz="1200">
              <a:solidFill>
                <a:schemeClr val="dk1"/>
              </a:solidFill>
            </a:endParaRPr>
          </a:p>
          <a:p>
            <a:pPr indent="0" lvl="0" marL="0" rtl="0" algn="l">
              <a:spcBef>
                <a:spcPts val="0"/>
              </a:spcBef>
              <a:spcAft>
                <a:spcPts val="0"/>
              </a:spcAft>
              <a:buNone/>
            </a:pPr>
            <a:r>
              <a:rPr lang="en" sz="1200">
                <a:solidFill>
                  <a:schemeClr val="dk1"/>
                </a:solidFill>
              </a:rPr>
              <a:t>              userMessage: this.inputMessage,</a:t>
            </a:r>
            <a:endParaRPr sz="1200">
              <a:solidFill>
                <a:schemeClr val="dk1"/>
              </a:solidFill>
            </a:endParaRPr>
          </a:p>
          <a:p>
            <a:pPr indent="0" lvl="0" marL="0" rtl="0" algn="l">
              <a:spcBef>
                <a:spcPts val="0"/>
              </a:spcBef>
              <a:spcAft>
                <a:spcPts val="0"/>
              </a:spcAft>
              <a:buNone/>
            </a:pPr>
            <a:r>
              <a:rPr lang="en" sz="1200">
                <a:solidFill>
                  <a:schemeClr val="dk1"/>
                </a:solidFill>
              </a:rPr>
              <a:t>              botMessage: responseData.fulfillmentText,</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this.inputMessage = "";</a:t>
            </a:r>
            <a:endParaRPr sz="1200">
              <a:solidFill>
                <a:schemeClr val="dk1"/>
              </a:solidFill>
            </a:endParaRPr>
          </a:p>
          <a:p>
            <a:pPr indent="0" lvl="0" marL="0" rtl="0" algn="l">
              <a:spcBef>
                <a:spcPts val="0"/>
              </a:spcBef>
              <a:spcAft>
                <a:spcPts val="0"/>
              </a:spcAft>
              <a:buNone/>
            </a:pPr>
            <a:r>
              <a:rPr lang="en" sz="1200">
                <a:solidFill>
                  <a:schemeClr val="dk1"/>
                </a:solidFill>
              </a:rPr>
              <a:t>            this.talkId++;</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5"/>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5"/>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フロント画面作成⑥</a:t>
            </a:r>
            <a:endParaRPr b="1" sz="4000">
              <a:latin typeface="Oswald"/>
              <a:ea typeface="Oswald"/>
              <a:cs typeface="Oswald"/>
              <a:sym typeface="Oswald"/>
            </a:endParaRPr>
          </a:p>
        </p:txBody>
      </p:sp>
      <p:sp>
        <p:nvSpPr>
          <p:cNvPr id="877" name="Google Shape;877;p65"/>
          <p:cNvSpPr txBox="1"/>
          <p:nvPr/>
        </p:nvSpPr>
        <p:spPr>
          <a:xfrm>
            <a:off x="577700" y="17525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⑧</a:t>
            </a:r>
            <a:r>
              <a:rPr lang="en" sz="2000">
                <a:solidFill>
                  <a:schemeClr val="dk1"/>
                </a:solidFill>
              </a:rPr>
              <a:t> </a:t>
            </a:r>
            <a:r>
              <a:rPr lang="en" sz="2000">
                <a:solidFill>
                  <a:schemeClr val="dk1"/>
                </a:solidFill>
              </a:rPr>
              <a:t>最新のメッセージを表示したら、メッセージエリアを自動でスクロールする。</a:t>
            </a:r>
            <a:endParaRPr sz="2000">
              <a:solidFill>
                <a:schemeClr val="dk1"/>
              </a:solidFill>
            </a:endParaRPr>
          </a:p>
        </p:txBody>
      </p:sp>
      <p:sp>
        <p:nvSpPr>
          <p:cNvPr id="878" name="Google Shape;878;p65"/>
          <p:cNvSpPr txBox="1"/>
          <p:nvPr/>
        </p:nvSpPr>
        <p:spPr>
          <a:xfrm>
            <a:off x="709775" y="1311350"/>
            <a:ext cx="8952900" cy="2216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    scrollToEnd() {</a:t>
            </a:r>
            <a:endParaRPr sz="1200">
              <a:solidFill>
                <a:schemeClr val="dk1"/>
              </a:solidFill>
            </a:endParaRPr>
          </a:p>
          <a:p>
            <a:pPr indent="0" lvl="0" marL="0" rtl="0" algn="l">
              <a:spcBef>
                <a:spcPts val="0"/>
              </a:spcBef>
              <a:spcAft>
                <a:spcPts val="0"/>
              </a:spcAft>
              <a:buNone/>
            </a:pPr>
            <a:r>
              <a:rPr lang="en" sz="1200">
                <a:solidFill>
                  <a:schemeClr val="dk1"/>
                </a:solidFill>
              </a:rPr>
              <a:t>      // チャットを常に最下部に移動する</a:t>
            </a:r>
            <a:endParaRPr sz="1200">
              <a:solidFill>
                <a:schemeClr val="dk1"/>
              </a:solidFill>
            </a:endParaRPr>
          </a:p>
          <a:p>
            <a:pPr indent="0" lvl="0" marL="0" rtl="0" algn="l">
              <a:spcBef>
                <a:spcPts val="0"/>
              </a:spcBef>
              <a:spcAft>
                <a:spcPts val="0"/>
              </a:spcAft>
              <a:buNone/>
            </a:pPr>
            <a:r>
              <a:rPr lang="en" sz="1200">
                <a:solidFill>
                  <a:schemeClr val="dk1"/>
                </a:solidFill>
              </a:rPr>
              <a:t>      const messageWrapper = document.getElementsByClassName("messageWrapper");</a:t>
            </a:r>
            <a:endParaRPr sz="1200">
              <a:solidFill>
                <a:schemeClr val="dk1"/>
              </a:solidFill>
            </a:endParaRPr>
          </a:p>
          <a:p>
            <a:pPr indent="0" lvl="0" marL="0" rtl="0" algn="l">
              <a:spcBef>
                <a:spcPts val="0"/>
              </a:spcBef>
              <a:spcAft>
                <a:spcPts val="0"/>
              </a:spcAft>
              <a:buNone/>
            </a:pPr>
            <a:r>
              <a:rPr lang="en" sz="1200">
                <a:solidFill>
                  <a:schemeClr val="dk1"/>
                </a:solidFill>
              </a:rPr>
              <a:t>      if (messageWrapper) {</a:t>
            </a:r>
            <a:endParaRPr sz="1200">
              <a:solidFill>
                <a:schemeClr val="dk1"/>
              </a:solidFill>
            </a:endParaRPr>
          </a:p>
          <a:p>
            <a:pPr indent="0" lvl="0" marL="0" rtl="0" algn="l">
              <a:spcBef>
                <a:spcPts val="0"/>
              </a:spcBef>
              <a:spcAft>
                <a:spcPts val="0"/>
              </a:spcAft>
              <a:buNone/>
            </a:pPr>
            <a:r>
              <a:rPr lang="en" sz="1200">
                <a:solidFill>
                  <a:schemeClr val="dk1"/>
                </a:solidFill>
              </a:rPr>
              <a:t>        messageWrapper[0].scrollIntoView({</a:t>
            </a:r>
            <a:endParaRPr sz="1200">
              <a:solidFill>
                <a:schemeClr val="dk1"/>
              </a:solidFill>
            </a:endParaRPr>
          </a:p>
          <a:p>
            <a:pPr indent="0" lvl="0" marL="0" rtl="0" algn="l">
              <a:spcBef>
                <a:spcPts val="0"/>
              </a:spcBef>
              <a:spcAft>
                <a:spcPts val="0"/>
              </a:spcAft>
              <a:buNone/>
            </a:pPr>
            <a:r>
              <a:rPr lang="en" sz="1200">
                <a:solidFill>
                  <a:schemeClr val="dk1"/>
                </a:solidFill>
              </a:rPr>
              <a:t>          block: "end",</a:t>
            </a:r>
            <a:endParaRPr sz="1200">
              <a:solidFill>
                <a:schemeClr val="dk1"/>
              </a:solidFill>
            </a:endParaRPr>
          </a:p>
          <a:p>
            <a:pPr indent="0" lvl="0" marL="0" rtl="0" algn="l">
              <a:spcBef>
                <a:spcPts val="0"/>
              </a:spcBef>
              <a:spcAft>
                <a:spcPts val="0"/>
              </a:spcAft>
              <a:buNone/>
            </a:pPr>
            <a:r>
              <a:rPr lang="en" sz="1200">
                <a:solidFill>
                  <a:schemeClr val="dk1"/>
                </a:solidFill>
              </a:rPr>
              <a:t>          inline: "nearest",</a:t>
            </a:r>
            <a:endParaRPr sz="1200">
              <a:solidFill>
                <a:schemeClr val="dk1"/>
              </a:solidFill>
            </a:endParaRPr>
          </a:p>
          <a:p>
            <a:pPr indent="0" lvl="0" marL="0" rtl="0" algn="l">
              <a:spcBef>
                <a:spcPts val="0"/>
              </a:spcBef>
              <a:spcAft>
                <a:spcPts val="0"/>
              </a:spcAft>
              <a:buNone/>
            </a:pPr>
            <a:r>
              <a:rPr lang="en" sz="1200">
                <a:solidFill>
                  <a:schemeClr val="dk1"/>
                </a:solidFill>
              </a:rPr>
              <a:t>          behavior: "smooth",</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p:txBody>
      </p:sp>
      <p:sp>
        <p:nvSpPr>
          <p:cNvPr id="879" name="Google Shape;879;p65"/>
          <p:cNvSpPr txBox="1"/>
          <p:nvPr/>
        </p:nvSpPr>
        <p:spPr>
          <a:xfrm>
            <a:off x="577700" y="81875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⑧-1 scrollToEnd()</a:t>
            </a:r>
            <a:r>
              <a:rPr lang="en" sz="2000">
                <a:solidFill>
                  <a:schemeClr val="dk1"/>
                </a:solidFill>
              </a:rPr>
              <a:t>処理を実装する。</a:t>
            </a:r>
            <a:endParaRPr sz="2000">
              <a:solidFill>
                <a:schemeClr val="dk1"/>
              </a:solidFill>
            </a:endParaRPr>
          </a:p>
        </p:txBody>
      </p:sp>
      <p:sp>
        <p:nvSpPr>
          <p:cNvPr id="880" name="Google Shape;880;p65"/>
          <p:cNvSpPr txBox="1"/>
          <p:nvPr/>
        </p:nvSpPr>
        <p:spPr>
          <a:xfrm>
            <a:off x="709775" y="4133375"/>
            <a:ext cx="8952900" cy="1477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  watch: {</a:t>
            </a:r>
            <a:endParaRPr sz="1200">
              <a:solidFill>
                <a:schemeClr val="dk1"/>
              </a:solidFill>
            </a:endParaRPr>
          </a:p>
          <a:p>
            <a:pPr indent="0" lvl="0" marL="0" rtl="0" algn="l">
              <a:spcBef>
                <a:spcPts val="0"/>
              </a:spcBef>
              <a:spcAft>
                <a:spcPts val="0"/>
              </a:spcAft>
              <a:buNone/>
            </a:pPr>
            <a:r>
              <a:rPr lang="en" sz="1200">
                <a:solidFill>
                  <a:schemeClr val="dk1"/>
                </a:solidFill>
              </a:rPr>
              <a:t>    dispMessages() {</a:t>
            </a:r>
            <a:endParaRPr sz="1200">
              <a:solidFill>
                <a:schemeClr val="dk1"/>
              </a:solidFill>
            </a:endParaRPr>
          </a:p>
          <a:p>
            <a:pPr indent="0" lvl="0" marL="0" rtl="0" algn="l">
              <a:spcBef>
                <a:spcPts val="0"/>
              </a:spcBef>
              <a:spcAft>
                <a:spcPts val="0"/>
              </a:spcAft>
              <a:buNone/>
            </a:pPr>
            <a:r>
              <a:rPr lang="en" sz="1200">
                <a:solidFill>
                  <a:schemeClr val="dk1"/>
                </a:solidFill>
              </a:rPr>
              <a:t>      this.$nextTick(() =&gt; {</a:t>
            </a:r>
            <a:endParaRPr sz="1200">
              <a:solidFill>
                <a:schemeClr val="dk1"/>
              </a:solidFill>
            </a:endParaRPr>
          </a:p>
          <a:p>
            <a:pPr indent="0" lvl="0" marL="0" rtl="0" algn="l">
              <a:spcBef>
                <a:spcPts val="0"/>
              </a:spcBef>
              <a:spcAft>
                <a:spcPts val="0"/>
              </a:spcAft>
              <a:buNone/>
            </a:pPr>
            <a:r>
              <a:rPr lang="en" sz="1200">
                <a:solidFill>
                  <a:schemeClr val="dk1"/>
                </a:solidFill>
              </a:rPr>
              <a:t>        this.scrollToEnd();</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p:txBody>
      </p:sp>
      <p:sp>
        <p:nvSpPr>
          <p:cNvPr id="881" name="Google Shape;881;p65"/>
          <p:cNvSpPr txBox="1"/>
          <p:nvPr/>
        </p:nvSpPr>
        <p:spPr>
          <a:xfrm>
            <a:off x="577700" y="3640775"/>
            <a:ext cx="1027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⑧-2 watch</a:t>
            </a:r>
            <a:r>
              <a:rPr lang="en" sz="2000">
                <a:solidFill>
                  <a:schemeClr val="dk1"/>
                </a:solidFill>
              </a:rPr>
              <a:t>プロパティで、inputMessageの変更を検知して、scrollToEnd()を実行する。</a:t>
            </a:r>
            <a:endParaRPr sz="2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6"/>
          <p:cNvSpPr txBox="1"/>
          <p:nvPr>
            <p:ph idx="1" type="body"/>
          </p:nvPr>
        </p:nvSpPr>
        <p:spPr>
          <a:xfrm>
            <a:off x="1202171" y="4813250"/>
            <a:ext cx="6165600" cy="1565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では</a:t>
            </a:r>
            <a:r>
              <a:rPr lang="en"/>
              <a:t>次章では、音声認識/発話処理を実装してみましょう！</a:t>
            </a:r>
            <a:endParaRPr/>
          </a:p>
        </p:txBody>
      </p:sp>
      <p:sp>
        <p:nvSpPr>
          <p:cNvPr id="887" name="Google Shape;887;p66"/>
          <p:cNvSpPr txBox="1"/>
          <p:nvPr>
            <p:ph type="title"/>
          </p:nvPr>
        </p:nvSpPr>
        <p:spPr>
          <a:xfrm>
            <a:off x="1151264" y="1454400"/>
            <a:ext cx="6165600" cy="3160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1" lang="en" sz="4000">
                <a:solidFill>
                  <a:schemeClr val="accent3"/>
                </a:solidFill>
                <a:latin typeface="Oswald"/>
                <a:ea typeface="Oswald"/>
                <a:cs typeface="Oswald"/>
                <a:sym typeface="Oswald"/>
              </a:rPr>
              <a:t>チャット画面</a:t>
            </a:r>
            <a:r>
              <a:rPr b="1" lang="en" sz="4000">
                <a:solidFill>
                  <a:schemeClr val="accent3"/>
                </a:solidFill>
                <a:latin typeface="Oswald"/>
                <a:ea typeface="Oswald"/>
                <a:cs typeface="Oswald"/>
                <a:sym typeface="Oswald"/>
              </a:rPr>
              <a:t>完成！！</a:t>
            </a:r>
            <a:endParaRPr b="1" sz="4000">
              <a:solidFill>
                <a:schemeClr val="accent3"/>
              </a:solidFill>
              <a:latin typeface="Oswald"/>
              <a:ea typeface="Oswald"/>
              <a:cs typeface="Oswald"/>
              <a:sym typeface="Oswald"/>
            </a:endParaRPr>
          </a:p>
          <a:p>
            <a:pPr indent="0" lvl="0" marL="0" rtl="0" algn="l">
              <a:spcBef>
                <a:spcPts val="0"/>
              </a:spcBef>
              <a:spcAft>
                <a:spcPts val="0"/>
              </a:spcAft>
              <a:buNone/>
            </a:pPr>
            <a:r>
              <a:rPr b="1" lang="en" sz="4000">
                <a:solidFill>
                  <a:schemeClr val="accent3"/>
                </a:solidFill>
                <a:latin typeface="Oswald"/>
                <a:ea typeface="Oswald"/>
                <a:cs typeface="Oswald"/>
                <a:sym typeface="Oswald"/>
              </a:rPr>
              <a:t>動かしてみよう！</a:t>
            </a:r>
            <a:endParaRPr b="1" sz="4000">
              <a:solidFill>
                <a:schemeClr val="accent3"/>
              </a:solidFill>
              <a:latin typeface="Oswald"/>
              <a:ea typeface="Oswald"/>
              <a:cs typeface="Oswald"/>
              <a:sym typeface="Oswald"/>
            </a:endParaRPr>
          </a:p>
        </p:txBody>
      </p:sp>
      <p:grpSp>
        <p:nvGrpSpPr>
          <p:cNvPr id="888" name="Google Shape;888;p66"/>
          <p:cNvGrpSpPr/>
          <p:nvPr/>
        </p:nvGrpSpPr>
        <p:grpSpPr>
          <a:xfrm>
            <a:off x="1850908" y="5268092"/>
            <a:ext cx="333805" cy="344208"/>
            <a:chOff x="674800" y="2146225"/>
            <a:chExt cx="252500" cy="252500"/>
          </a:xfrm>
        </p:grpSpPr>
        <p:sp>
          <p:nvSpPr>
            <p:cNvPr id="889" name="Google Shape;889;p66"/>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0" name="Google Shape;890;p66"/>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1" name="Google Shape;891;p66"/>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2" name="Google Shape;892;p66"/>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893" name="Google Shape;893;p66"/>
          <p:cNvPicPr preferRelativeResize="0"/>
          <p:nvPr/>
        </p:nvPicPr>
        <p:blipFill rotWithShape="1">
          <a:blip r:embed="rId3">
            <a:alphaModFix/>
          </a:blip>
          <a:srcRect b="0" l="0" r="0" t="0"/>
          <a:stretch/>
        </p:blipFill>
        <p:spPr>
          <a:xfrm>
            <a:off x="8040247" y="1376745"/>
            <a:ext cx="4104504" cy="410450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67"/>
          <p:cNvSpPr txBox="1"/>
          <p:nvPr>
            <p:ph type="title"/>
          </p:nvPr>
        </p:nvSpPr>
        <p:spPr>
          <a:xfrm>
            <a:off x="4253600" y="0"/>
            <a:ext cx="3653700" cy="3491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899" name="Google Shape;899;p67"/>
          <p:cNvSpPr txBox="1"/>
          <p:nvPr>
            <p:ph idx="1" type="subTitle"/>
          </p:nvPr>
        </p:nvSpPr>
        <p:spPr>
          <a:xfrm>
            <a:off x="1750350" y="3718125"/>
            <a:ext cx="86913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音声認識/発話処理の実装</a:t>
            </a:r>
            <a:endParaRPr/>
          </a:p>
        </p:txBody>
      </p:sp>
      <p:sp>
        <p:nvSpPr>
          <p:cNvPr id="900" name="Google Shape;900;p67"/>
          <p:cNvSpPr txBox="1"/>
          <p:nvPr>
            <p:ph idx="2" type="body"/>
          </p:nvPr>
        </p:nvSpPr>
        <p:spPr>
          <a:xfrm>
            <a:off x="2685738" y="4549250"/>
            <a:ext cx="6820500" cy="2075100"/>
          </a:xfrm>
          <a:prstGeom prst="rect">
            <a:avLst/>
          </a:prstGeom>
        </p:spPr>
        <p:txBody>
          <a:bodyPr anchorCtr="0" anchor="t" bIns="121900" lIns="121900" spcFirstLastPara="1" rIns="121900" wrap="square" tIns="121900">
            <a:noAutofit/>
          </a:bodyPr>
          <a:lstStyle/>
          <a:p>
            <a:pPr indent="0" lvl="0" marL="0" rtl="0" algn="ctr">
              <a:lnSpc>
                <a:spcPct val="150000"/>
              </a:lnSpc>
              <a:spcBef>
                <a:spcPts val="0"/>
              </a:spcBef>
              <a:spcAft>
                <a:spcPts val="0"/>
              </a:spcAft>
              <a:buNone/>
            </a:pPr>
            <a:r>
              <a:rPr lang="en"/>
              <a:t>・Web Speech API</a:t>
            </a:r>
            <a:r>
              <a:rPr lang="en"/>
              <a:t>とは</a:t>
            </a:r>
            <a:endParaRPr/>
          </a:p>
          <a:p>
            <a:pPr indent="0" lvl="0" marL="0" rtl="0" algn="ctr">
              <a:lnSpc>
                <a:spcPct val="150000"/>
              </a:lnSpc>
              <a:spcBef>
                <a:spcPts val="0"/>
              </a:spcBef>
              <a:spcAft>
                <a:spcPts val="0"/>
              </a:spcAft>
              <a:buNone/>
            </a:pPr>
            <a:r>
              <a:rPr lang="en"/>
              <a:t>・</a:t>
            </a:r>
            <a:r>
              <a:rPr lang="en"/>
              <a:t>音声認識関連処理の実装</a:t>
            </a:r>
            <a:endParaRPr/>
          </a:p>
          <a:p>
            <a:pPr indent="0" lvl="0" marL="0" rtl="0" algn="ctr">
              <a:lnSpc>
                <a:spcPct val="150000"/>
              </a:lnSpc>
              <a:spcBef>
                <a:spcPts val="0"/>
              </a:spcBef>
              <a:spcAft>
                <a:spcPts val="0"/>
              </a:spcAft>
              <a:buNone/>
            </a:pPr>
            <a:r>
              <a:rPr lang="en"/>
              <a:t>・</a:t>
            </a:r>
            <a:r>
              <a:rPr lang="en"/>
              <a:t>音声合成関連処理の実装</a:t>
            </a:r>
            <a:endParaRPr/>
          </a:p>
          <a:p>
            <a:pPr indent="0" lvl="0" marL="0" rtl="0" algn="ctr">
              <a:lnSpc>
                <a:spcPct val="150000"/>
              </a:lnSpc>
              <a:spcBef>
                <a:spcPts val="0"/>
              </a:spcBef>
              <a:spcAft>
                <a:spcPts val="0"/>
              </a:spcAft>
              <a:buNone/>
            </a:pPr>
            <a:r>
              <a:rPr lang="en"/>
              <a:t>・動かしてみよう</a:t>
            </a:r>
            <a:endParaRPr/>
          </a:p>
          <a:p>
            <a:pPr indent="0" lvl="0" marL="0" rtl="0" algn="ctr">
              <a:lnSpc>
                <a:spcPct val="150000"/>
              </a:lnSpc>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8"/>
          <p:cNvSpPr txBox="1"/>
          <p:nvPr>
            <p:ph type="title"/>
          </p:nvPr>
        </p:nvSpPr>
        <p:spPr>
          <a:xfrm>
            <a:off x="1159500" y="1052825"/>
            <a:ext cx="9873000" cy="833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Web Speech API</a:t>
            </a:r>
            <a:r>
              <a:rPr lang="en"/>
              <a:t>とは</a:t>
            </a:r>
            <a:endParaRPr/>
          </a:p>
        </p:txBody>
      </p:sp>
      <p:sp>
        <p:nvSpPr>
          <p:cNvPr id="906" name="Google Shape;906;p68"/>
          <p:cNvSpPr txBox="1"/>
          <p:nvPr/>
        </p:nvSpPr>
        <p:spPr>
          <a:xfrm>
            <a:off x="2717625" y="2556425"/>
            <a:ext cx="2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07" name="Google Shape;907;p68"/>
          <p:cNvSpPr txBox="1"/>
          <p:nvPr/>
        </p:nvSpPr>
        <p:spPr>
          <a:xfrm>
            <a:off x="2359175" y="2546975"/>
            <a:ext cx="13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08" name="Google Shape;908;p68"/>
          <p:cNvSpPr txBox="1"/>
          <p:nvPr>
            <p:ph type="title"/>
          </p:nvPr>
        </p:nvSpPr>
        <p:spPr>
          <a:xfrm>
            <a:off x="1159500" y="2075725"/>
            <a:ext cx="9873000" cy="3725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400"/>
              <a:t>Web Speech API</a:t>
            </a:r>
            <a:r>
              <a:rPr lang="en" sz="2400"/>
              <a:t>は、音声データをWebアプリに組み入れることを可能にするWeb APIです。</a:t>
            </a:r>
            <a:r>
              <a:rPr lang="en" sz="2400">
                <a:solidFill>
                  <a:srgbClr val="1155CC"/>
                </a:solidFill>
              </a:rPr>
              <a:t>SpeechRecognition</a:t>
            </a:r>
            <a:r>
              <a:rPr lang="en" sz="2400"/>
              <a:t>(音声認識)と</a:t>
            </a:r>
            <a:r>
              <a:rPr lang="en" sz="2400">
                <a:solidFill>
                  <a:srgbClr val="6AA84F"/>
                </a:solidFill>
              </a:rPr>
              <a:t>SpeechSynthesis</a:t>
            </a:r>
            <a:r>
              <a:rPr lang="en" sz="2400"/>
              <a:t>(音声合成)の二つの部分から成り立ちます。</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000"/>
              <a:t>※対応ブラウザでは無料で利用できますが、SpeechRecognitionの利用可能なブラウザはChromeに限られています。</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u="sng">
                <a:solidFill>
                  <a:schemeClr val="hlink"/>
                </a:solidFill>
                <a:hlinkClick r:id="rId3"/>
              </a:rPr>
              <a:t>https://developer.mozilla.org/ja/docs/Web/API/SpeechRecognition#browser_compatibility</a:t>
            </a:r>
            <a:endParaRPr sz="2000"/>
          </a:p>
          <a:p>
            <a:pPr indent="0" lvl="0" marL="0" rtl="0" algn="l">
              <a:spcBef>
                <a:spcPts val="0"/>
              </a:spcBef>
              <a:spcAft>
                <a:spcPts val="0"/>
              </a:spcAft>
              <a:buNone/>
            </a:pPr>
            <a:r>
              <a:rPr lang="en" sz="2000" u="sng">
                <a:solidFill>
                  <a:schemeClr val="hlink"/>
                </a:solidFill>
                <a:hlinkClick r:id="rId4"/>
              </a:rPr>
              <a:t>https://developer.mozilla.org/ja/docs/Web/API/SpeechSynthesis#browser_compatibility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69"/>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9"/>
          <p:cNvSpPr/>
          <p:nvPr/>
        </p:nvSpPr>
        <p:spPr>
          <a:xfrm>
            <a:off x="11617900" y="-368475"/>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9"/>
          <p:cNvSpPr/>
          <p:nvPr/>
        </p:nvSpPr>
        <p:spPr>
          <a:xfrm>
            <a:off x="11783050" y="30577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16" name="Google Shape;916;p69"/>
          <p:cNvSpPr/>
          <p:nvPr/>
        </p:nvSpPr>
        <p:spPr>
          <a:xfrm>
            <a:off x="11783050" y="71962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17" name="Google Shape;917;p69"/>
          <p:cNvSpPr txBox="1"/>
          <p:nvPr>
            <p:ph idx="4294967295" type="body"/>
          </p:nvPr>
        </p:nvSpPr>
        <p:spPr>
          <a:xfrm>
            <a:off x="3046950" y="189475"/>
            <a:ext cx="7712400" cy="857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Web Speech API に含まれる、音声認識サービスのための制御インターフェースです。デバイスのデフォルト音声認識サービスを経由し、音声入力から音声の内容を認識します。</a:t>
            </a:r>
            <a:endParaRPr/>
          </a:p>
          <a:p>
            <a:pPr indent="0" lvl="0" marL="0" rtl="0" algn="l">
              <a:spcBef>
                <a:spcPts val="0"/>
              </a:spcBef>
              <a:spcAft>
                <a:spcPts val="0"/>
              </a:spcAft>
              <a:buNone/>
            </a:pPr>
            <a:r>
              <a:rPr lang="en" sz="1200"/>
              <a:t>https://developer.mozilla.org/ja/docs/Web/API/SpeechRecognition</a:t>
            </a:r>
            <a:endParaRPr sz="1200"/>
          </a:p>
        </p:txBody>
      </p:sp>
      <p:sp>
        <p:nvSpPr>
          <p:cNvPr id="918" name="Google Shape;918;p69"/>
          <p:cNvSpPr txBox="1"/>
          <p:nvPr>
            <p:ph idx="4294967295" type="subTitle"/>
          </p:nvPr>
        </p:nvSpPr>
        <p:spPr>
          <a:xfrm>
            <a:off x="485500" y="189475"/>
            <a:ext cx="30141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solidFill>
                  <a:srgbClr val="3C78D8"/>
                </a:solidFill>
              </a:rPr>
              <a:t>SpeechRecognition</a:t>
            </a:r>
            <a:r>
              <a:rPr lang="en"/>
              <a:t>...</a:t>
            </a:r>
            <a:endParaRPr/>
          </a:p>
        </p:txBody>
      </p:sp>
      <p:sp>
        <p:nvSpPr>
          <p:cNvPr id="919" name="Google Shape;919;p69"/>
          <p:cNvSpPr txBox="1"/>
          <p:nvPr>
            <p:ph idx="4294967295" type="body"/>
          </p:nvPr>
        </p:nvSpPr>
        <p:spPr>
          <a:xfrm>
            <a:off x="442600" y="1154575"/>
            <a:ext cx="8398500" cy="52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メソッドの例</a:t>
            </a:r>
            <a:r>
              <a:rPr lang="en"/>
              <a:t>…</a:t>
            </a:r>
            <a:endParaRPr/>
          </a:p>
        </p:txBody>
      </p:sp>
      <p:sp>
        <p:nvSpPr>
          <p:cNvPr id="920" name="Google Shape;920;p69"/>
          <p:cNvSpPr txBox="1"/>
          <p:nvPr>
            <p:ph type="title"/>
          </p:nvPr>
        </p:nvSpPr>
        <p:spPr>
          <a:xfrm>
            <a:off x="726488" y="57519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SpeechRecognition</a:t>
            </a:r>
            <a:endParaRPr b="1" sz="4000">
              <a:latin typeface="Oswald"/>
              <a:ea typeface="Oswald"/>
              <a:cs typeface="Oswald"/>
              <a:sym typeface="Oswald"/>
            </a:endParaRPr>
          </a:p>
        </p:txBody>
      </p:sp>
      <p:graphicFrame>
        <p:nvGraphicFramePr>
          <p:cNvPr id="921" name="Google Shape;921;p69"/>
          <p:cNvGraphicFramePr/>
          <p:nvPr/>
        </p:nvGraphicFramePr>
        <p:xfrm>
          <a:off x="909600" y="1667050"/>
          <a:ext cx="3000000" cy="3000000"/>
        </p:xfrm>
        <a:graphic>
          <a:graphicData uri="http://schemas.openxmlformats.org/drawingml/2006/table">
            <a:tbl>
              <a:tblPr>
                <a:noFill/>
                <a:tableStyleId>{AFE4D2EE-5FD4-4545-AC16-5A4BCC3E38B4}</a:tableStyleId>
              </a:tblPr>
              <a:tblGrid>
                <a:gridCol w="3440525"/>
                <a:gridCol w="7553950"/>
              </a:tblGrid>
              <a:tr h="335275">
                <a:tc>
                  <a:txBody>
                    <a:bodyPr/>
                    <a:lstStyle/>
                    <a:p>
                      <a:pPr indent="0" lvl="0" marL="0" rtl="0" algn="l">
                        <a:spcBef>
                          <a:spcPts val="0"/>
                        </a:spcBef>
                        <a:spcAft>
                          <a:spcPts val="0"/>
                        </a:spcAft>
                        <a:buNone/>
                      </a:pPr>
                      <a:r>
                        <a:rPr b="1" lang="en"/>
                        <a:t>メソッド</a:t>
                      </a:r>
                      <a:endParaRPr b="1"/>
                    </a:p>
                  </a:txBody>
                  <a:tcPr marT="91425" marB="91425" marR="91425" marL="91425">
                    <a:solidFill>
                      <a:srgbClr val="D9EAD3"/>
                    </a:solidFill>
                  </a:tcPr>
                </a:tc>
                <a:tc>
                  <a:txBody>
                    <a:bodyPr/>
                    <a:lstStyle/>
                    <a:p>
                      <a:pPr indent="0" lvl="0" marL="0" rtl="0" algn="l">
                        <a:spcBef>
                          <a:spcPts val="0"/>
                        </a:spcBef>
                        <a:spcAft>
                          <a:spcPts val="0"/>
                        </a:spcAft>
                        <a:buNone/>
                      </a:pPr>
                      <a:r>
                        <a:rPr b="1" lang="en"/>
                        <a:t>説明</a:t>
                      </a:r>
                      <a:endParaRPr b="1"/>
                    </a:p>
                  </a:txBody>
                  <a:tcPr marT="91425" marB="91425" marR="91425" marL="91425">
                    <a:solidFill>
                      <a:srgbClr val="D9EAD3"/>
                    </a:solidFill>
                  </a:tcPr>
                </a:tc>
              </a:tr>
              <a:tr h="335275">
                <a:tc>
                  <a:txBody>
                    <a:bodyPr/>
                    <a:lstStyle/>
                    <a:p>
                      <a:pPr indent="0" lvl="0" marL="0" rtl="0" algn="l">
                        <a:spcBef>
                          <a:spcPts val="0"/>
                        </a:spcBef>
                        <a:spcAft>
                          <a:spcPts val="0"/>
                        </a:spcAft>
                        <a:buClr>
                          <a:schemeClr val="dk1"/>
                        </a:buClr>
                        <a:buSzPts val="1100"/>
                        <a:buFont typeface="Arial"/>
                        <a:buNone/>
                      </a:pPr>
                      <a:r>
                        <a:rPr lang="en">
                          <a:solidFill>
                            <a:schemeClr val="dk1"/>
                          </a:solidFill>
                        </a:rPr>
                        <a:t>SpeechRecognition.start()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入力音声のリスニングを開始する。</a:t>
                      </a:r>
                      <a:endParaRPr sz="1200"/>
                    </a:p>
                  </a:txBody>
                  <a:tcPr marT="91425" marB="91425" marR="91425" marL="91425">
                    <a:lnB cap="flat" cmpd="sng" w="9525">
                      <a:solidFill>
                        <a:srgbClr val="9E9E9E"/>
                      </a:solidFill>
                      <a:prstDash val="solid"/>
                      <a:round/>
                      <a:headEnd len="sm" w="sm" type="none"/>
                      <a:tailEnd len="sm" w="sm" type="none"/>
                    </a:lnB>
                  </a:tcPr>
                </a:tc>
              </a:tr>
              <a:tr h="335275">
                <a:tc>
                  <a:txBody>
                    <a:bodyPr/>
                    <a:lstStyle/>
                    <a:p>
                      <a:pPr indent="0" lvl="0" marL="0" rtl="0" algn="l">
                        <a:spcBef>
                          <a:spcPts val="0"/>
                        </a:spcBef>
                        <a:spcAft>
                          <a:spcPts val="0"/>
                        </a:spcAft>
                        <a:buNone/>
                      </a:pPr>
                      <a:r>
                        <a:rPr lang="en"/>
                        <a:t>SpeechRecognition.abort()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入力音声のリスニングを停止する。</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8225">
                <a:tc>
                  <a:txBody>
                    <a:bodyPr/>
                    <a:lstStyle/>
                    <a:p>
                      <a:pPr indent="0" lvl="0" marL="0" rtl="0" algn="l">
                        <a:spcBef>
                          <a:spcPts val="0"/>
                        </a:spcBef>
                        <a:spcAft>
                          <a:spcPts val="0"/>
                        </a:spcAft>
                        <a:buClr>
                          <a:schemeClr val="dk1"/>
                        </a:buClr>
                        <a:buSzPts val="1100"/>
                        <a:buFont typeface="Arial"/>
                        <a:buNone/>
                      </a:pPr>
                      <a:r>
                        <a:rPr lang="en">
                          <a:solidFill>
                            <a:schemeClr val="dk1"/>
                          </a:solidFill>
                        </a:rPr>
                        <a:t>SpeechRecognition.stop()</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入力音声のリスニングを停止し、その時点までに補足した音声を使用して結果を返却する。</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922" name="Google Shape;922;p69"/>
          <p:cNvSpPr txBox="1"/>
          <p:nvPr>
            <p:ph idx="4294967295" type="body"/>
          </p:nvPr>
        </p:nvSpPr>
        <p:spPr>
          <a:xfrm>
            <a:off x="442600" y="3195300"/>
            <a:ext cx="8398500" cy="52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イベントハンドラの例…</a:t>
            </a:r>
            <a:endParaRPr/>
          </a:p>
        </p:txBody>
      </p:sp>
      <p:graphicFrame>
        <p:nvGraphicFramePr>
          <p:cNvPr id="923" name="Google Shape;923;p69"/>
          <p:cNvGraphicFramePr/>
          <p:nvPr/>
        </p:nvGraphicFramePr>
        <p:xfrm>
          <a:off x="909600" y="3707775"/>
          <a:ext cx="3000000" cy="3000000"/>
        </p:xfrm>
        <a:graphic>
          <a:graphicData uri="http://schemas.openxmlformats.org/drawingml/2006/table">
            <a:tbl>
              <a:tblPr>
                <a:noFill/>
                <a:tableStyleId>{AFE4D2EE-5FD4-4545-AC16-5A4BCC3E38B4}</a:tableStyleId>
              </a:tblPr>
              <a:tblGrid>
                <a:gridCol w="3440500"/>
                <a:gridCol w="7553975"/>
              </a:tblGrid>
              <a:tr h="396200">
                <a:tc>
                  <a:txBody>
                    <a:bodyPr/>
                    <a:lstStyle/>
                    <a:p>
                      <a:pPr indent="0" lvl="0" marL="0" rtl="0" algn="l">
                        <a:spcBef>
                          <a:spcPts val="0"/>
                        </a:spcBef>
                        <a:spcAft>
                          <a:spcPts val="0"/>
                        </a:spcAft>
                        <a:buNone/>
                      </a:pPr>
                      <a:r>
                        <a:rPr b="1" lang="en"/>
                        <a:t>イベントハンドラ</a:t>
                      </a:r>
                      <a:endParaRPr b="1"/>
                    </a:p>
                  </a:txBody>
                  <a:tcPr marT="91425" marB="91425" marR="91425" marL="91425">
                    <a:solidFill>
                      <a:srgbClr val="CFE2F3"/>
                    </a:solidFill>
                  </a:tcPr>
                </a:tc>
                <a:tc>
                  <a:txBody>
                    <a:bodyPr/>
                    <a:lstStyle/>
                    <a:p>
                      <a:pPr indent="0" lvl="0" marL="0" rtl="0" algn="l">
                        <a:spcBef>
                          <a:spcPts val="0"/>
                        </a:spcBef>
                        <a:spcAft>
                          <a:spcPts val="0"/>
                        </a:spcAft>
                        <a:buNone/>
                      </a:pPr>
                      <a:r>
                        <a:rPr b="1" lang="en"/>
                        <a:t>説明</a:t>
                      </a:r>
                      <a:endParaRPr b="1"/>
                    </a:p>
                  </a:txBody>
                  <a:tcPr marT="91425" marB="91425" marR="91425" marL="91425">
                    <a:solidFill>
                      <a:srgbClr val="CFE2F3"/>
                    </a:solidFill>
                  </a:tcPr>
                </a:tc>
              </a:tr>
              <a:tr h="396200">
                <a:tc>
                  <a:txBody>
                    <a:bodyPr/>
                    <a:lstStyle/>
                    <a:p>
                      <a:pPr indent="0" lvl="0" marL="0" rtl="0" algn="l">
                        <a:spcBef>
                          <a:spcPts val="0"/>
                        </a:spcBef>
                        <a:spcAft>
                          <a:spcPts val="0"/>
                        </a:spcAft>
                        <a:buNone/>
                      </a:pPr>
                      <a:r>
                        <a:rPr lang="en">
                          <a:solidFill>
                            <a:schemeClr val="dk1"/>
                          </a:solidFill>
                        </a:rPr>
                        <a:t>SpeechRecognition.</a:t>
                      </a:r>
                      <a:r>
                        <a:rPr lang="en">
                          <a:solidFill>
                            <a:schemeClr val="dk1"/>
                          </a:solidFill>
                        </a:rPr>
                        <a:t>onresult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音声認識サービスが結果を返した時に発火。単語またはフレーズの認識結果が渡される。</a:t>
                      </a:r>
                      <a:endParaRPr sz="1200"/>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t>SpeechRecognition.</a:t>
                      </a:r>
                      <a:r>
                        <a:rPr lang="en"/>
                        <a:t>onspeechend</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音声認識サービスにより認識された音声の停止が検出された時に発火。</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chemeClr val="dk1"/>
                          </a:solidFill>
                        </a:rPr>
                        <a:t>SpeechRecognition.</a:t>
                      </a:r>
                      <a:r>
                        <a:rPr lang="en">
                          <a:solidFill>
                            <a:schemeClr val="dk1"/>
                          </a:solidFill>
                        </a:rPr>
                        <a:t>onnomatch</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音声認識サービスが意味を認識できない最終結果を返した時に発火。</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Clr>
                          <a:schemeClr val="dk1"/>
                        </a:buClr>
                        <a:buSzPts val="1100"/>
                        <a:buFont typeface="Arial"/>
                        <a:buNone/>
                      </a:pPr>
                      <a:r>
                        <a:rPr lang="en">
                          <a:solidFill>
                            <a:schemeClr val="dk1"/>
                          </a:solidFill>
                        </a:rPr>
                        <a:t>SpeechRecognition.onerror</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音声認識でエラーが起こった時に発火。</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0"/>
          <p:cNvSpPr txBox="1"/>
          <p:nvPr/>
        </p:nvSpPr>
        <p:spPr>
          <a:xfrm>
            <a:off x="568275" y="3638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①</a:t>
            </a:r>
            <a:r>
              <a:rPr lang="en" sz="2000">
                <a:solidFill>
                  <a:schemeClr val="dk1"/>
                </a:solidFill>
              </a:rPr>
              <a:t>音声認識開始ボタンのクリックイベントにrecognition()を設定。</a:t>
            </a:r>
            <a:endParaRPr sz="2000">
              <a:solidFill>
                <a:schemeClr val="dk1"/>
              </a:solidFill>
            </a:endParaRPr>
          </a:p>
        </p:txBody>
      </p:sp>
      <p:sp>
        <p:nvSpPr>
          <p:cNvPr id="929" name="Google Shape;929;p70"/>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0"/>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音声認識処理実装①</a:t>
            </a:r>
            <a:endParaRPr b="1" sz="4000">
              <a:latin typeface="Oswald"/>
              <a:ea typeface="Oswald"/>
              <a:cs typeface="Oswald"/>
              <a:sym typeface="Oswald"/>
            </a:endParaRPr>
          </a:p>
        </p:txBody>
      </p:sp>
      <p:sp>
        <p:nvSpPr>
          <p:cNvPr id="931" name="Google Shape;931;p70"/>
          <p:cNvSpPr txBox="1"/>
          <p:nvPr/>
        </p:nvSpPr>
        <p:spPr>
          <a:xfrm>
            <a:off x="709775" y="856475"/>
            <a:ext cx="8952900" cy="3417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&lt;!-- 音声認識開始ボタン --&gt;</a:t>
            </a:r>
            <a:endParaRPr sz="1500">
              <a:solidFill>
                <a:schemeClr val="dk1"/>
              </a:solidFill>
            </a:endParaRPr>
          </a:p>
          <a:p>
            <a:pPr indent="0" lvl="0" marL="0" rtl="0" algn="l">
              <a:spcBef>
                <a:spcPts val="0"/>
              </a:spcBef>
              <a:spcAft>
                <a:spcPts val="0"/>
              </a:spcAft>
              <a:buNone/>
            </a:pPr>
            <a:r>
              <a:rPr lang="en" sz="1500">
                <a:solidFill>
                  <a:schemeClr val="dk1"/>
                </a:solidFill>
              </a:rPr>
              <a:t>      &lt;v-sheet color="white" width="280" height="60" class="recoBalloon"&gt;</a:t>
            </a:r>
            <a:endParaRPr sz="1500">
              <a:solidFill>
                <a:schemeClr val="dk1"/>
              </a:solidFill>
            </a:endParaRPr>
          </a:p>
          <a:p>
            <a:pPr indent="0" lvl="0" marL="0" rtl="0" algn="l">
              <a:spcBef>
                <a:spcPts val="0"/>
              </a:spcBef>
              <a:spcAft>
                <a:spcPts val="0"/>
              </a:spcAft>
              <a:buNone/>
            </a:pPr>
            <a:r>
              <a:rPr lang="en" sz="1500">
                <a:solidFill>
                  <a:schemeClr val="dk1"/>
                </a:solidFill>
              </a:rPr>
              <a:t>        ボタンを押して話しかけてね</a:t>
            </a:r>
            <a:endParaRPr sz="1500">
              <a:solidFill>
                <a:schemeClr val="dk1"/>
              </a:solidFill>
            </a:endParaRPr>
          </a:p>
          <a:p>
            <a:pPr indent="0" lvl="0" marL="0" rtl="0" algn="l">
              <a:spcBef>
                <a:spcPts val="0"/>
              </a:spcBef>
              <a:spcAft>
                <a:spcPts val="0"/>
              </a:spcAft>
              <a:buNone/>
            </a:pPr>
            <a:r>
              <a:rPr lang="en" sz="1500">
                <a:solidFill>
                  <a:schemeClr val="dk1"/>
                </a:solidFill>
              </a:rPr>
              <a:t>        &lt;v-btn</a:t>
            </a:r>
            <a:endParaRPr sz="1500">
              <a:solidFill>
                <a:schemeClr val="dk1"/>
              </a:solidFill>
            </a:endParaRPr>
          </a:p>
          <a:p>
            <a:pPr indent="0" lvl="0" marL="0" rtl="0" algn="l">
              <a:spcBef>
                <a:spcPts val="0"/>
              </a:spcBef>
              <a:spcAft>
                <a:spcPts val="0"/>
              </a:spcAft>
              <a:buNone/>
            </a:pPr>
            <a:r>
              <a:rPr lang="en" sz="1500">
                <a:solidFill>
                  <a:schemeClr val="dk1"/>
                </a:solidFill>
              </a:rPr>
              <a:t>          class="pa-0"</a:t>
            </a:r>
            <a:endParaRPr sz="1500">
              <a:solidFill>
                <a:schemeClr val="dk1"/>
              </a:solidFill>
            </a:endParaRPr>
          </a:p>
          <a:p>
            <a:pPr indent="0" lvl="0" marL="0" rtl="0" algn="l">
              <a:spcBef>
                <a:spcPts val="0"/>
              </a:spcBef>
              <a:spcAft>
                <a:spcPts val="0"/>
              </a:spcAft>
              <a:buNone/>
            </a:pPr>
            <a:r>
              <a:rPr lang="en" sz="1500">
                <a:solidFill>
                  <a:schemeClr val="dk1"/>
                </a:solidFill>
              </a:rPr>
              <a:t>          depressed</a:t>
            </a:r>
            <a:endParaRPr sz="1500">
              <a:solidFill>
                <a:schemeClr val="dk1"/>
              </a:solidFill>
            </a:endParaRPr>
          </a:p>
          <a:p>
            <a:pPr indent="0" lvl="0" marL="0" rtl="0" algn="l">
              <a:spcBef>
                <a:spcPts val="0"/>
              </a:spcBef>
              <a:spcAft>
                <a:spcPts val="0"/>
              </a:spcAft>
              <a:buNone/>
            </a:pPr>
            <a:r>
              <a:rPr lang="en" sz="1500">
                <a:solidFill>
                  <a:schemeClr val="dk1"/>
                </a:solidFill>
              </a:rPr>
              <a:t>          color="light-blue darken-3"</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rgbClr val="FF0000"/>
                </a:solidFill>
              </a:rPr>
              <a:t> @click="recognition()"</a:t>
            </a:r>
            <a:endParaRPr sz="1500">
              <a:solidFill>
                <a:srgbClr val="FF0000"/>
              </a:solidFill>
            </a:endParaRPr>
          </a:p>
          <a:p>
            <a:pPr indent="0" lvl="0" marL="0" rtl="0" algn="l">
              <a:spcBef>
                <a:spcPts val="0"/>
              </a:spcBef>
              <a:spcAft>
                <a:spcPts val="0"/>
              </a:spcAft>
              <a:buNone/>
            </a:pPr>
            <a:r>
              <a:rPr lang="en" sz="1500">
                <a:solidFill>
                  <a:schemeClr val="dk1"/>
                </a:solidFill>
              </a:rPr>
              <a:t>        &gt;</a:t>
            </a:r>
            <a:endParaRPr sz="1500">
              <a:solidFill>
                <a:schemeClr val="dk1"/>
              </a:solidFill>
            </a:endParaRPr>
          </a:p>
          <a:p>
            <a:pPr indent="0" lvl="0" marL="0" rtl="0" algn="l">
              <a:spcBef>
                <a:spcPts val="0"/>
              </a:spcBef>
              <a:spcAft>
                <a:spcPts val="0"/>
              </a:spcAft>
              <a:buNone/>
            </a:pPr>
            <a:r>
              <a:rPr lang="en" sz="1500">
                <a:solidFill>
                  <a:schemeClr val="dk1"/>
                </a:solidFill>
              </a:rPr>
              <a:t>          &lt;v-icon color="white"&gt;</a:t>
            </a:r>
            <a:endParaRPr sz="1500">
              <a:solidFill>
                <a:schemeClr val="dk1"/>
              </a:solidFill>
            </a:endParaRPr>
          </a:p>
          <a:p>
            <a:pPr indent="0" lvl="0" marL="0" rtl="0" algn="l">
              <a:spcBef>
                <a:spcPts val="0"/>
              </a:spcBef>
              <a:spcAft>
                <a:spcPts val="0"/>
              </a:spcAft>
              <a:buNone/>
            </a:pPr>
            <a:r>
              <a:rPr lang="en" sz="1500">
                <a:solidFill>
                  <a:schemeClr val="dk1"/>
                </a:solidFill>
              </a:rPr>
              <a:t>            mdi-microphone</a:t>
            </a:r>
            <a:endParaRPr sz="1500">
              <a:solidFill>
                <a:schemeClr val="dk1"/>
              </a:solidFill>
            </a:endParaRPr>
          </a:p>
          <a:p>
            <a:pPr indent="0" lvl="0" marL="0" rtl="0" algn="l">
              <a:spcBef>
                <a:spcPts val="0"/>
              </a:spcBef>
              <a:spcAft>
                <a:spcPts val="0"/>
              </a:spcAft>
              <a:buNone/>
            </a:pPr>
            <a:r>
              <a:rPr lang="en" sz="1500">
                <a:solidFill>
                  <a:schemeClr val="dk1"/>
                </a:solidFill>
              </a:rPr>
              <a:t>          &lt;/v-icon&gt;</a:t>
            </a:r>
            <a:endParaRPr sz="1500">
              <a:solidFill>
                <a:schemeClr val="dk1"/>
              </a:solidFill>
            </a:endParaRPr>
          </a:p>
          <a:p>
            <a:pPr indent="0" lvl="0" marL="0" rtl="0" algn="l">
              <a:spcBef>
                <a:spcPts val="0"/>
              </a:spcBef>
              <a:spcAft>
                <a:spcPts val="0"/>
              </a:spcAft>
              <a:buNone/>
            </a:pPr>
            <a:r>
              <a:rPr lang="en" sz="1500">
                <a:solidFill>
                  <a:schemeClr val="dk1"/>
                </a:solidFill>
              </a:rPr>
              <a:t>        &lt;/v-btn&gt;</a:t>
            </a:r>
            <a:endParaRPr sz="1500">
              <a:solidFill>
                <a:schemeClr val="dk1"/>
              </a:solidFill>
            </a:endParaRPr>
          </a:p>
          <a:p>
            <a:pPr indent="0" lvl="0" marL="0" rtl="0" algn="l">
              <a:spcBef>
                <a:spcPts val="0"/>
              </a:spcBef>
              <a:spcAft>
                <a:spcPts val="0"/>
              </a:spcAft>
              <a:buNone/>
            </a:pPr>
            <a:r>
              <a:rPr lang="en" sz="1500">
                <a:solidFill>
                  <a:schemeClr val="dk1"/>
                </a:solidFill>
              </a:rPr>
              <a:t>      &lt;/v-sheet&gt;</a:t>
            </a:r>
            <a:endParaRPr sz="1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作成していくWebアプリケーション</a:t>
            </a:r>
            <a:endParaRPr/>
          </a:p>
        </p:txBody>
      </p:sp>
      <p:sp>
        <p:nvSpPr>
          <p:cNvPr id="302" name="Google Shape;302;p26"/>
          <p:cNvSpPr txBox="1"/>
          <p:nvPr>
            <p:ph idx="1" type="subTitle"/>
          </p:nvPr>
        </p:nvSpPr>
        <p:spPr>
          <a:xfrm>
            <a:off x="8546681" y="2362375"/>
            <a:ext cx="3397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200"/>
              <a:t>来客受付チャットボット</a:t>
            </a:r>
            <a:endParaRPr sz="2200"/>
          </a:p>
        </p:txBody>
      </p:sp>
      <p:sp>
        <p:nvSpPr>
          <p:cNvPr id="303" name="Google Shape;303;p26"/>
          <p:cNvSpPr txBox="1"/>
          <p:nvPr>
            <p:ph idx="3" type="body"/>
          </p:nvPr>
        </p:nvSpPr>
        <p:spPr>
          <a:xfrm>
            <a:off x="8546675" y="2931525"/>
            <a:ext cx="3397800" cy="15534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2000"/>
              <a:t>・</a:t>
            </a:r>
            <a:r>
              <a:rPr lang="en" sz="2000"/>
              <a:t>社員の呼び出しを受付</a:t>
            </a:r>
            <a:endParaRPr sz="2000"/>
          </a:p>
          <a:p>
            <a:pPr indent="0" lvl="0" marL="0" rtl="0" algn="l">
              <a:lnSpc>
                <a:spcPct val="115000"/>
              </a:lnSpc>
              <a:spcBef>
                <a:spcPts val="0"/>
              </a:spcBef>
              <a:spcAft>
                <a:spcPts val="0"/>
              </a:spcAft>
              <a:buNone/>
            </a:pPr>
            <a:r>
              <a:rPr lang="en" sz="2000"/>
              <a:t>・ブラウザ(chrome)で動作</a:t>
            </a:r>
            <a:endParaRPr sz="2000"/>
          </a:p>
          <a:p>
            <a:pPr indent="0" lvl="0" marL="0" rtl="0" algn="l">
              <a:lnSpc>
                <a:spcPct val="115000"/>
              </a:lnSpc>
              <a:spcBef>
                <a:spcPts val="0"/>
              </a:spcBef>
              <a:spcAft>
                <a:spcPts val="0"/>
              </a:spcAft>
              <a:buNone/>
            </a:pPr>
            <a:r>
              <a:rPr lang="en" sz="2000"/>
              <a:t>・</a:t>
            </a:r>
            <a:r>
              <a:rPr lang="en" sz="2000"/>
              <a:t>音声対応</a:t>
            </a:r>
            <a:endParaRPr sz="2000"/>
          </a:p>
        </p:txBody>
      </p:sp>
      <p:pic>
        <p:nvPicPr>
          <p:cNvPr id="304" name="Google Shape;304;p26"/>
          <p:cNvPicPr preferRelativeResize="0"/>
          <p:nvPr/>
        </p:nvPicPr>
        <p:blipFill>
          <a:blip r:embed="rId3">
            <a:alphaModFix/>
          </a:blip>
          <a:stretch>
            <a:fillRect/>
          </a:stretch>
        </p:blipFill>
        <p:spPr>
          <a:xfrm>
            <a:off x="274100" y="1999850"/>
            <a:ext cx="8163174" cy="4452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1"/>
          <p:cNvSpPr txBox="1"/>
          <p:nvPr/>
        </p:nvSpPr>
        <p:spPr>
          <a:xfrm>
            <a:off x="568275" y="3638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②</a:t>
            </a:r>
            <a:r>
              <a:rPr lang="en" sz="2000">
                <a:solidFill>
                  <a:schemeClr val="dk1"/>
                </a:solidFill>
              </a:rPr>
              <a:t>音声認識</a:t>
            </a:r>
            <a:r>
              <a:rPr lang="en" sz="2000">
                <a:solidFill>
                  <a:schemeClr val="dk1"/>
                </a:solidFill>
              </a:rPr>
              <a:t>処理を追加する。</a:t>
            </a:r>
            <a:endParaRPr sz="2000">
              <a:solidFill>
                <a:schemeClr val="dk1"/>
              </a:solidFill>
            </a:endParaRPr>
          </a:p>
        </p:txBody>
      </p:sp>
      <p:sp>
        <p:nvSpPr>
          <p:cNvPr id="937" name="Google Shape;937;p71"/>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1"/>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音声認識処理実装②</a:t>
            </a:r>
            <a:endParaRPr b="1" sz="4000">
              <a:latin typeface="Oswald"/>
              <a:ea typeface="Oswald"/>
              <a:cs typeface="Oswald"/>
              <a:sym typeface="Oswald"/>
            </a:endParaRPr>
          </a:p>
        </p:txBody>
      </p:sp>
      <p:sp>
        <p:nvSpPr>
          <p:cNvPr id="939" name="Google Shape;939;p71"/>
          <p:cNvSpPr txBox="1"/>
          <p:nvPr/>
        </p:nvSpPr>
        <p:spPr>
          <a:xfrm>
            <a:off x="709775" y="788325"/>
            <a:ext cx="8952900" cy="4925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methods: {</a:t>
            </a:r>
            <a:endParaRPr sz="1100">
              <a:solidFill>
                <a:schemeClr val="dk1"/>
              </a:solidFill>
            </a:endParaRPr>
          </a:p>
          <a:p>
            <a:pPr indent="0" lvl="0" marL="0" rtl="0" algn="l">
              <a:spcBef>
                <a:spcPts val="0"/>
              </a:spcBef>
              <a:spcAft>
                <a:spcPts val="0"/>
              </a:spcAft>
              <a:buNone/>
            </a:pPr>
            <a:r>
              <a:rPr lang="en" sz="1100">
                <a:solidFill>
                  <a:schemeClr val="dk1"/>
                </a:solidFill>
              </a:rPr>
              <a:t>    // 音声認識処理</a:t>
            </a:r>
            <a:endParaRPr sz="1100">
              <a:solidFill>
                <a:schemeClr val="dk1"/>
              </a:solidFill>
            </a:endParaRPr>
          </a:p>
          <a:p>
            <a:pPr indent="0" lvl="0" marL="0" rtl="0" algn="l">
              <a:spcBef>
                <a:spcPts val="0"/>
              </a:spcBef>
              <a:spcAft>
                <a:spcPts val="0"/>
              </a:spcAft>
              <a:buNone/>
            </a:pPr>
            <a:r>
              <a:rPr lang="en" sz="1100">
                <a:solidFill>
                  <a:schemeClr val="dk1"/>
                </a:solidFill>
              </a:rPr>
              <a:t>    recognition() {</a:t>
            </a:r>
            <a:endParaRPr sz="1100">
              <a:solidFill>
                <a:schemeClr val="dk1"/>
              </a:solidFill>
            </a:endParaRPr>
          </a:p>
          <a:p>
            <a:pPr indent="0" lvl="0" marL="0" rtl="0" algn="l">
              <a:spcBef>
                <a:spcPts val="0"/>
              </a:spcBef>
              <a:spcAft>
                <a:spcPts val="0"/>
              </a:spcAft>
              <a:buNone/>
            </a:pPr>
            <a:r>
              <a:rPr lang="en" sz="1100">
                <a:solidFill>
                  <a:schemeClr val="dk1"/>
                </a:solidFill>
              </a:rPr>
              <a:t>      // SpeechRecognitionを利用</a:t>
            </a:r>
            <a:endParaRPr sz="1100">
              <a:solidFill>
                <a:schemeClr val="dk1"/>
              </a:solidFill>
            </a:endParaRPr>
          </a:p>
          <a:p>
            <a:pPr indent="0" lvl="0" marL="0" rtl="0" algn="l">
              <a:spcBef>
                <a:spcPts val="0"/>
              </a:spcBef>
              <a:spcAft>
                <a:spcPts val="0"/>
              </a:spcAft>
              <a:buNone/>
            </a:pPr>
            <a:r>
              <a:rPr lang="en" sz="1100">
                <a:solidFill>
                  <a:schemeClr val="dk1"/>
                </a:solidFill>
              </a:rPr>
              <a:t>      const recognition = new window.webkitSpeechRecognition();</a:t>
            </a:r>
            <a:endParaRPr sz="1100">
              <a:solidFill>
                <a:schemeClr val="dk1"/>
              </a:solidFill>
            </a:endParaRPr>
          </a:p>
          <a:p>
            <a:pPr indent="0" lvl="0" marL="0" rtl="0" algn="l">
              <a:spcBef>
                <a:spcPts val="0"/>
              </a:spcBef>
              <a:spcAft>
                <a:spcPts val="0"/>
              </a:spcAft>
              <a:buNone/>
            </a:pPr>
            <a:r>
              <a:rPr lang="en" sz="1100">
                <a:solidFill>
                  <a:schemeClr val="dk1"/>
                </a:solidFill>
              </a:rPr>
              <a:t>      // 言語を日本語に設定</a:t>
            </a:r>
            <a:endParaRPr sz="1100">
              <a:solidFill>
                <a:schemeClr val="dk1"/>
              </a:solidFill>
            </a:endParaRPr>
          </a:p>
          <a:p>
            <a:pPr indent="0" lvl="0" marL="0" rtl="0" algn="l">
              <a:spcBef>
                <a:spcPts val="0"/>
              </a:spcBef>
              <a:spcAft>
                <a:spcPts val="0"/>
              </a:spcAft>
              <a:buNone/>
            </a:pPr>
            <a:r>
              <a:rPr lang="en" sz="1100">
                <a:solidFill>
                  <a:schemeClr val="dk1"/>
                </a:solidFill>
              </a:rPr>
              <a:t>      recognition.lang = "ja-JP";</a:t>
            </a:r>
            <a:endParaRPr sz="1100">
              <a:solidFill>
                <a:schemeClr val="dk1"/>
              </a:solidFill>
            </a:endParaRPr>
          </a:p>
          <a:p>
            <a:pPr indent="0" lvl="0" marL="0" rtl="0" algn="l">
              <a:spcBef>
                <a:spcPts val="0"/>
              </a:spcBef>
              <a:spcAft>
                <a:spcPts val="0"/>
              </a:spcAft>
              <a:buNone/>
            </a:pPr>
            <a:r>
              <a:rPr lang="en" sz="1100">
                <a:solidFill>
                  <a:schemeClr val="dk1"/>
                </a:solidFill>
              </a:rPr>
              <a:t>      // 認識開始</a:t>
            </a:r>
            <a:endParaRPr sz="1100">
              <a:solidFill>
                <a:schemeClr val="dk1"/>
              </a:solidFill>
            </a:endParaRPr>
          </a:p>
          <a:p>
            <a:pPr indent="0" lvl="0" marL="0" rtl="0" algn="l">
              <a:spcBef>
                <a:spcPts val="0"/>
              </a:spcBef>
              <a:spcAft>
                <a:spcPts val="0"/>
              </a:spcAft>
              <a:buNone/>
            </a:pPr>
            <a:r>
              <a:rPr lang="en" sz="1100">
                <a:solidFill>
                  <a:schemeClr val="dk1"/>
                </a:solidFill>
              </a:rPr>
              <a:t>      recognition.start();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認識に成功した時</a:t>
            </a:r>
            <a:endParaRPr sz="1100">
              <a:solidFill>
                <a:schemeClr val="dk1"/>
              </a:solidFill>
            </a:endParaRPr>
          </a:p>
          <a:p>
            <a:pPr indent="0" lvl="0" marL="0" rtl="0" algn="l">
              <a:spcBef>
                <a:spcPts val="0"/>
              </a:spcBef>
              <a:spcAft>
                <a:spcPts val="0"/>
              </a:spcAft>
              <a:buNone/>
            </a:pPr>
            <a:r>
              <a:rPr lang="en" sz="1100">
                <a:solidFill>
                  <a:schemeClr val="dk1"/>
                </a:solidFill>
              </a:rPr>
              <a:t>      recognition.onresult = function(event) {</a:t>
            </a:r>
            <a:endParaRPr sz="1100">
              <a:solidFill>
                <a:schemeClr val="dk1"/>
              </a:solidFill>
            </a:endParaRPr>
          </a:p>
          <a:p>
            <a:pPr indent="0" lvl="0" marL="0" rtl="0" algn="l">
              <a:spcBef>
                <a:spcPts val="0"/>
              </a:spcBef>
              <a:spcAft>
                <a:spcPts val="0"/>
              </a:spcAft>
              <a:buNone/>
            </a:pPr>
            <a:r>
              <a:rPr lang="en" sz="1100">
                <a:solidFill>
                  <a:schemeClr val="dk1"/>
                </a:solidFill>
              </a:rPr>
              <a:t>        let speech = event.results[0][0].transcript;</a:t>
            </a:r>
            <a:endParaRPr sz="1100">
              <a:solidFill>
                <a:schemeClr val="dk1"/>
              </a:solidFill>
            </a:endParaRPr>
          </a:p>
          <a:p>
            <a:pPr indent="0" lvl="0" marL="0" rtl="0" algn="l">
              <a:spcBef>
                <a:spcPts val="0"/>
              </a:spcBef>
              <a:spcAft>
                <a:spcPts val="0"/>
              </a:spcAft>
              <a:buNone/>
            </a:pPr>
            <a:r>
              <a:rPr lang="en" sz="1100">
                <a:solidFill>
                  <a:schemeClr val="dk1"/>
                </a:solidFill>
              </a:rPr>
              <a:t>        this.inputMessage = speech;</a:t>
            </a:r>
            <a:endParaRPr sz="1100">
              <a:solidFill>
                <a:schemeClr val="dk1"/>
              </a:solidFill>
            </a:endParaRPr>
          </a:p>
          <a:p>
            <a:pPr indent="0" lvl="0" marL="0" rtl="0" algn="l">
              <a:spcBef>
                <a:spcPts val="0"/>
              </a:spcBef>
              <a:spcAft>
                <a:spcPts val="0"/>
              </a:spcAft>
              <a:buNone/>
            </a:pPr>
            <a:r>
              <a:rPr lang="en" sz="1100">
                <a:solidFill>
                  <a:schemeClr val="dk1"/>
                </a:solidFill>
              </a:rPr>
              <a:t>        this.sendMessage();</a:t>
            </a:r>
            <a:endParaRPr sz="1100">
              <a:solidFill>
                <a:schemeClr val="dk1"/>
              </a:solidFill>
            </a:endParaRPr>
          </a:p>
          <a:p>
            <a:pPr indent="0" lvl="0" marL="0" rtl="0" algn="l">
              <a:spcBef>
                <a:spcPts val="0"/>
              </a:spcBef>
              <a:spcAft>
                <a:spcPts val="0"/>
              </a:spcAft>
              <a:buNone/>
            </a:pPr>
            <a:r>
              <a:rPr lang="en" sz="1100">
                <a:solidFill>
                  <a:schemeClr val="dk1"/>
                </a:solidFill>
              </a:rPr>
              <a:t>      }.bind(this);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発声が終了した時</a:t>
            </a:r>
            <a:endParaRPr sz="1100">
              <a:solidFill>
                <a:schemeClr val="dk1"/>
              </a:solidFill>
            </a:endParaRPr>
          </a:p>
          <a:p>
            <a:pPr indent="0" lvl="0" marL="0" rtl="0" algn="l">
              <a:spcBef>
                <a:spcPts val="0"/>
              </a:spcBef>
              <a:spcAft>
                <a:spcPts val="0"/>
              </a:spcAft>
              <a:buNone/>
            </a:pPr>
            <a:r>
              <a:rPr lang="en" sz="1100">
                <a:solidFill>
                  <a:schemeClr val="dk1"/>
                </a:solidFill>
              </a:rPr>
              <a:t>      recognition.onspeechend = function() {</a:t>
            </a:r>
            <a:endParaRPr sz="1100">
              <a:solidFill>
                <a:schemeClr val="dk1"/>
              </a:solidFill>
            </a:endParaRPr>
          </a:p>
          <a:p>
            <a:pPr indent="0" lvl="0" marL="0" rtl="0" algn="l">
              <a:spcBef>
                <a:spcPts val="0"/>
              </a:spcBef>
              <a:spcAft>
                <a:spcPts val="0"/>
              </a:spcAft>
              <a:buNone/>
            </a:pPr>
            <a:r>
              <a:rPr lang="en" sz="1100">
                <a:solidFill>
                  <a:schemeClr val="dk1"/>
                </a:solidFill>
              </a:rPr>
              <a:t>        recognition.stop();</a:t>
            </a:r>
            <a:endParaRPr sz="1100">
              <a:solidFill>
                <a:schemeClr val="dk1"/>
              </a:solidFill>
            </a:endParaRPr>
          </a:p>
          <a:p>
            <a:pPr indent="0" lvl="0" marL="0" rtl="0" algn="l">
              <a:spcBef>
                <a:spcPts val="0"/>
              </a:spcBef>
              <a:spcAft>
                <a:spcPts val="0"/>
              </a:spcAft>
              <a:buNone/>
            </a:pPr>
            <a:r>
              <a:rPr lang="en" sz="1100">
                <a:solidFill>
                  <a:schemeClr val="dk1"/>
                </a:solidFill>
              </a:rPr>
              <a:t>      }.bind(this);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認識できず最終結果を返された時</a:t>
            </a:r>
            <a:endParaRPr sz="1100">
              <a:solidFill>
                <a:schemeClr val="dk1"/>
              </a:solidFill>
            </a:endParaRPr>
          </a:p>
          <a:p>
            <a:pPr indent="0" lvl="0" marL="0" rtl="0" algn="l">
              <a:spcBef>
                <a:spcPts val="0"/>
              </a:spcBef>
              <a:spcAft>
                <a:spcPts val="0"/>
              </a:spcAft>
              <a:buNone/>
            </a:pPr>
            <a:r>
              <a:rPr lang="en" sz="1100">
                <a:solidFill>
                  <a:schemeClr val="dk1"/>
                </a:solidFill>
              </a:rPr>
              <a:t>      recognition.onnomatch = function() {}.bind(this);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エラーが発生した時</a:t>
            </a:r>
            <a:endParaRPr sz="1100">
              <a:solidFill>
                <a:schemeClr val="dk1"/>
              </a:solidFill>
            </a:endParaRPr>
          </a:p>
          <a:p>
            <a:pPr indent="0" lvl="0" marL="0" rtl="0" algn="l">
              <a:spcBef>
                <a:spcPts val="0"/>
              </a:spcBef>
              <a:spcAft>
                <a:spcPts val="0"/>
              </a:spcAft>
              <a:buNone/>
            </a:pPr>
            <a:r>
              <a:rPr lang="en" sz="1100">
                <a:solidFill>
                  <a:schemeClr val="dk1"/>
                </a:solidFill>
              </a:rPr>
              <a:t>      recognition.onerror = function() {}.bind(this);</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2"/>
          <p:cNvSpPr txBox="1"/>
          <p:nvPr/>
        </p:nvSpPr>
        <p:spPr>
          <a:xfrm>
            <a:off x="568275" y="3638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①データオブジェクトにisRecognizingを追加する。</a:t>
            </a:r>
            <a:endParaRPr sz="2000">
              <a:solidFill>
                <a:schemeClr val="dk1"/>
              </a:solidFill>
            </a:endParaRPr>
          </a:p>
        </p:txBody>
      </p:sp>
      <p:sp>
        <p:nvSpPr>
          <p:cNvPr id="945" name="Google Shape;945;p72"/>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2"/>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音声認識処理中のUI制御実装①</a:t>
            </a:r>
            <a:endParaRPr b="1" sz="4000">
              <a:latin typeface="Oswald"/>
              <a:ea typeface="Oswald"/>
              <a:cs typeface="Oswald"/>
              <a:sym typeface="Oswald"/>
            </a:endParaRPr>
          </a:p>
        </p:txBody>
      </p:sp>
      <p:sp>
        <p:nvSpPr>
          <p:cNvPr id="947" name="Google Shape;947;p72"/>
          <p:cNvSpPr txBox="1"/>
          <p:nvPr/>
        </p:nvSpPr>
        <p:spPr>
          <a:xfrm>
            <a:off x="709775" y="856475"/>
            <a:ext cx="8952900" cy="1800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 初期データ</a:t>
            </a:r>
            <a:endParaRPr sz="1500">
              <a:solidFill>
                <a:schemeClr val="dk1"/>
              </a:solidFill>
            </a:endParaRPr>
          </a:p>
          <a:p>
            <a:pPr indent="0" lvl="0" marL="0" rtl="0" algn="l">
              <a:spcBef>
                <a:spcPts val="0"/>
              </a:spcBef>
              <a:spcAft>
                <a:spcPts val="0"/>
              </a:spcAft>
              <a:buNone/>
            </a:pPr>
            <a:r>
              <a:rPr lang="en" sz="1500">
                <a:solidFill>
                  <a:schemeClr val="dk1"/>
                </a:solidFill>
              </a:rPr>
              <a:t>  data: function() {</a:t>
            </a:r>
            <a:endParaRPr sz="1500">
              <a:solidFill>
                <a:schemeClr val="dk1"/>
              </a:solidFill>
            </a:endParaRPr>
          </a:p>
          <a:p>
            <a:pPr indent="0" lvl="0" marL="0" rtl="0" algn="l">
              <a:spcBef>
                <a:spcPts val="0"/>
              </a:spcBef>
              <a:spcAft>
                <a:spcPts val="0"/>
              </a:spcAft>
              <a:buNone/>
            </a:pPr>
            <a:r>
              <a:rPr lang="en" sz="1500">
                <a:solidFill>
                  <a:schemeClr val="dk1"/>
                </a:solidFill>
              </a:rPr>
              <a:t>    return {</a:t>
            </a:r>
            <a:endParaRPr sz="1500">
              <a:solidFill>
                <a:schemeClr val="dk1"/>
              </a:solidFill>
            </a:endParaRPr>
          </a:p>
          <a:p>
            <a:pPr indent="0" lvl="0" marL="0" rtl="0" algn="l">
              <a:spcBef>
                <a:spcPts val="0"/>
              </a:spcBef>
              <a:spcAft>
                <a:spcPts val="0"/>
              </a:spcAft>
              <a:buNone/>
            </a:pPr>
            <a:r>
              <a:rPr lang="en" sz="1500">
                <a:solidFill>
                  <a:schemeClr val="dk1"/>
                </a:solidFill>
              </a:rPr>
              <a:t>      …省略…</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rgbClr val="FF0000"/>
                </a:solidFill>
              </a:rPr>
              <a:t>isRecognizing: false, // 音声認識中判別フラグ</a:t>
            </a:r>
            <a:endParaRPr sz="1500">
              <a:solidFill>
                <a:srgbClr val="FF0000"/>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p:txBody>
      </p:sp>
      <p:sp>
        <p:nvSpPr>
          <p:cNvPr id="948" name="Google Shape;948;p72"/>
          <p:cNvSpPr txBox="1"/>
          <p:nvPr/>
        </p:nvSpPr>
        <p:spPr>
          <a:xfrm>
            <a:off x="568275" y="334625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②-1 質問文入力フォーム</a:t>
            </a:r>
            <a:endParaRPr sz="2000">
              <a:solidFill>
                <a:schemeClr val="dk1"/>
              </a:solidFill>
            </a:endParaRPr>
          </a:p>
        </p:txBody>
      </p:sp>
      <p:sp>
        <p:nvSpPr>
          <p:cNvPr id="949" name="Google Shape;949;p72"/>
          <p:cNvSpPr txBox="1"/>
          <p:nvPr/>
        </p:nvSpPr>
        <p:spPr>
          <a:xfrm>
            <a:off x="709775" y="3838850"/>
            <a:ext cx="8952900" cy="1800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&lt;!-- 入力フォームのテキストフィールド --&gt;</a:t>
            </a:r>
            <a:endParaRPr sz="1500">
              <a:solidFill>
                <a:schemeClr val="dk1"/>
              </a:solidFill>
            </a:endParaRPr>
          </a:p>
          <a:p>
            <a:pPr indent="0" lvl="0" marL="0" rtl="0" algn="l">
              <a:spcBef>
                <a:spcPts val="0"/>
              </a:spcBef>
              <a:spcAft>
                <a:spcPts val="0"/>
              </a:spcAft>
              <a:buNone/>
            </a:pPr>
            <a:r>
              <a:rPr lang="en" sz="1500">
                <a:solidFill>
                  <a:schemeClr val="dk1"/>
                </a:solidFill>
              </a:rPr>
              <a:t>              &lt;v-text-field</a:t>
            </a:r>
            <a:endParaRPr sz="1500">
              <a:solidFill>
                <a:schemeClr val="dk1"/>
              </a:solidFill>
            </a:endParaRPr>
          </a:p>
          <a:p>
            <a:pPr indent="0" lvl="0" marL="0" rtl="0" algn="l">
              <a:spcBef>
                <a:spcPts val="0"/>
              </a:spcBef>
              <a:spcAft>
                <a:spcPts val="0"/>
              </a:spcAft>
              <a:buNone/>
            </a:pPr>
            <a:r>
              <a:rPr lang="en" sz="1500">
                <a:solidFill>
                  <a:schemeClr val="dk1"/>
                </a:solidFill>
              </a:rPr>
              <a:t>                v-model="inputMessage"</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rgbClr val="FF0000"/>
                </a:solidFill>
              </a:rPr>
              <a:t>:label="isRecognizing ? '話しかけてください' : '質問をどうぞ'"</a:t>
            </a:r>
            <a:endParaRPr sz="1500">
              <a:solidFill>
                <a:srgbClr val="FF0000"/>
              </a:solidFill>
            </a:endParaRPr>
          </a:p>
          <a:p>
            <a:pPr indent="0" lvl="0" marL="0" rtl="0" algn="l">
              <a:spcBef>
                <a:spcPts val="0"/>
              </a:spcBef>
              <a:spcAft>
                <a:spcPts val="0"/>
              </a:spcAft>
              <a:buNone/>
            </a:pPr>
            <a:r>
              <a:rPr lang="en" sz="1500">
                <a:solidFill>
                  <a:schemeClr val="dk1"/>
                </a:solidFill>
              </a:rPr>
              <a:t>                outlined</a:t>
            </a:r>
            <a:endParaRPr sz="1500">
              <a:solidFill>
                <a:schemeClr val="dk1"/>
              </a:solidFill>
            </a:endParaRPr>
          </a:p>
          <a:p>
            <a:pPr indent="0" lvl="0" marL="0" rtl="0" algn="l">
              <a:spcBef>
                <a:spcPts val="0"/>
              </a:spcBef>
              <a:spcAft>
                <a:spcPts val="0"/>
              </a:spcAft>
              <a:buNone/>
            </a:pPr>
            <a:r>
              <a:rPr lang="en" sz="1500">
                <a:solidFill>
                  <a:schemeClr val="dk1"/>
                </a:solidFill>
              </a:rPr>
              <a:t>               </a:t>
            </a:r>
            <a:r>
              <a:rPr lang="en" sz="1500">
                <a:solidFill>
                  <a:srgbClr val="FF0000"/>
                </a:solidFill>
              </a:rPr>
              <a:t> :disabled="isRecognizing"</a:t>
            </a:r>
            <a:endParaRPr sz="1500">
              <a:solidFill>
                <a:srgbClr val="FF0000"/>
              </a:solidFill>
            </a:endParaRPr>
          </a:p>
          <a:p>
            <a:pPr indent="0" lvl="0" marL="0" rtl="0" algn="l">
              <a:spcBef>
                <a:spcPts val="0"/>
              </a:spcBef>
              <a:spcAft>
                <a:spcPts val="0"/>
              </a:spcAft>
              <a:buNone/>
            </a:pPr>
            <a:r>
              <a:rPr lang="en" sz="1500">
                <a:solidFill>
                  <a:schemeClr val="dk1"/>
                </a:solidFill>
              </a:rPr>
              <a:t>              &gt;&lt;/v-text-field&gt;</a:t>
            </a:r>
            <a:endParaRPr sz="1500">
              <a:solidFill>
                <a:schemeClr val="dk1"/>
              </a:solidFill>
            </a:endParaRPr>
          </a:p>
        </p:txBody>
      </p:sp>
      <p:sp>
        <p:nvSpPr>
          <p:cNvPr id="950" name="Google Shape;950;p72"/>
          <p:cNvSpPr txBox="1"/>
          <p:nvPr/>
        </p:nvSpPr>
        <p:spPr>
          <a:xfrm>
            <a:off x="568275" y="2853650"/>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② templateの</a:t>
            </a:r>
            <a:r>
              <a:rPr lang="en" sz="2000">
                <a:solidFill>
                  <a:schemeClr val="dk1"/>
                </a:solidFill>
              </a:rPr>
              <a:t>制御したい部分を設定していく。</a:t>
            </a:r>
            <a:endParaRPr sz="20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3"/>
          <p:cNvSpPr txBox="1"/>
          <p:nvPr/>
        </p:nvSpPr>
        <p:spPr>
          <a:xfrm>
            <a:off x="568275" y="3638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②-2 </a:t>
            </a:r>
            <a:r>
              <a:rPr lang="en" sz="2000">
                <a:solidFill>
                  <a:schemeClr val="dk1"/>
                </a:solidFill>
              </a:rPr>
              <a:t>「質問する」ボタン</a:t>
            </a:r>
            <a:endParaRPr sz="2000">
              <a:solidFill>
                <a:schemeClr val="dk1"/>
              </a:solidFill>
            </a:endParaRPr>
          </a:p>
        </p:txBody>
      </p:sp>
      <p:sp>
        <p:nvSpPr>
          <p:cNvPr id="956" name="Google Shape;956;p73"/>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3"/>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 sz="4000">
                <a:latin typeface="Oswald"/>
                <a:ea typeface="Oswald"/>
                <a:cs typeface="Oswald"/>
                <a:sym typeface="Oswald"/>
              </a:rPr>
              <a:t>音声認識処理中のUI制御実装②</a:t>
            </a:r>
            <a:endParaRPr b="1" sz="4000">
              <a:latin typeface="Oswald"/>
              <a:ea typeface="Oswald"/>
              <a:cs typeface="Oswald"/>
              <a:sym typeface="Oswald"/>
            </a:endParaRPr>
          </a:p>
        </p:txBody>
      </p:sp>
      <p:sp>
        <p:nvSpPr>
          <p:cNvPr id="958" name="Google Shape;958;p73"/>
          <p:cNvSpPr txBox="1"/>
          <p:nvPr/>
        </p:nvSpPr>
        <p:spPr>
          <a:xfrm>
            <a:off x="709775" y="788325"/>
            <a:ext cx="8952900" cy="2216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          &lt;!-- 「質問する」ボタン --&gt;</a:t>
            </a:r>
            <a:endParaRPr sz="1200">
              <a:solidFill>
                <a:schemeClr val="dk1"/>
              </a:solidFill>
            </a:endParaRPr>
          </a:p>
          <a:p>
            <a:pPr indent="0" lvl="0" marL="0" rtl="0" algn="l">
              <a:spcBef>
                <a:spcPts val="0"/>
              </a:spcBef>
              <a:spcAft>
                <a:spcPts val="0"/>
              </a:spcAft>
              <a:buNone/>
            </a:pPr>
            <a:r>
              <a:rPr lang="en" sz="1200">
                <a:solidFill>
                  <a:schemeClr val="dk1"/>
                </a:solidFill>
              </a:rPr>
              <a:t>              &lt;v-btn</a:t>
            </a:r>
            <a:endParaRPr sz="1200">
              <a:solidFill>
                <a:schemeClr val="dk1"/>
              </a:solidFill>
            </a:endParaRPr>
          </a:p>
          <a:p>
            <a:pPr indent="0" lvl="0" marL="0" rtl="0" algn="l">
              <a:spcBef>
                <a:spcPts val="0"/>
              </a:spcBef>
              <a:spcAft>
                <a:spcPts val="0"/>
              </a:spcAft>
              <a:buNone/>
            </a:pPr>
            <a:r>
              <a:rPr lang="en" sz="1200">
                <a:solidFill>
                  <a:schemeClr val="dk1"/>
                </a:solidFill>
              </a:rPr>
              <a:t>                class="ml-4 font-weight-black text-h5"</a:t>
            </a:r>
            <a:endParaRPr sz="1200">
              <a:solidFill>
                <a:schemeClr val="dk1"/>
              </a:solidFill>
            </a:endParaRPr>
          </a:p>
          <a:p>
            <a:pPr indent="0" lvl="0" marL="0" rtl="0" algn="l">
              <a:spcBef>
                <a:spcPts val="0"/>
              </a:spcBef>
              <a:spcAft>
                <a:spcPts val="0"/>
              </a:spcAft>
              <a:buNone/>
            </a:pPr>
            <a:r>
              <a:rPr lang="en" sz="1200">
                <a:solidFill>
                  <a:schemeClr val="dk1"/>
                </a:solidFill>
              </a:rPr>
              <a:t>                color="light-blue darken-3"</a:t>
            </a:r>
            <a:endParaRPr sz="1200">
              <a:solidFill>
                <a:schemeClr val="dk1"/>
              </a:solidFill>
            </a:endParaRPr>
          </a:p>
          <a:p>
            <a:pPr indent="0" lvl="0" marL="0" rtl="0" algn="l">
              <a:spcBef>
                <a:spcPts val="0"/>
              </a:spcBef>
              <a:spcAft>
                <a:spcPts val="0"/>
              </a:spcAft>
              <a:buNone/>
            </a:pPr>
            <a:r>
              <a:rPr lang="en" sz="1200">
                <a:solidFill>
                  <a:schemeClr val="dk1"/>
                </a:solidFill>
              </a:rPr>
              <a:t>                @click="sendMessage()"</a:t>
            </a:r>
            <a:endParaRPr sz="1200">
              <a:solidFill>
                <a:schemeClr val="dk1"/>
              </a:solidFill>
            </a:endParaRPr>
          </a:p>
          <a:p>
            <a:pPr indent="0" lvl="0" marL="0" rtl="0" algn="l">
              <a:spcBef>
                <a:spcPts val="0"/>
              </a:spcBef>
              <a:spcAft>
                <a:spcPts val="0"/>
              </a:spcAft>
              <a:buNone/>
            </a:pPr>
            <a:r>
              <a:rPr lang="en" sz="1200">
                <a:solidFill>
                  <a:schemeClr val="dk1"/>
                </a:solidFill>
              </a:rPr>
              <a:t>                x-large</a:t>
            </a:r>
            <a:endParaRPr sz="1200">
              <a:solidFill>
                <a:schemeClr val="dk1"/>
              </a:solidFill>
            </a:endParaRPr>
          </a:p>
          <a:p>
            <a:pPr indent="0" lvl="0" marL="0" rtl="0" algn="l">
              <a:spcBef>
                <a:spcPts val="0"/>
              </a:spcBef>
              <a:spcAft>
                <a:spcPts val="0"/>
              </a:spcAft>
              <a:buNone/>
            </a:pPr>
            <a:r>
              <a:rPr lang="en" sz="1200">
                <a:solidFill>
                  <a:schemeClr val="dk1"/>
                </a:solidFill>
              </a:rPr>
              <a:t>                depressed</a:t>
            </a:r>
            <a:endParaRPr sz="1200">
              <a:solidFill>
                <a:schemeClr val="dk1"/>
              </a:solidFill>
            </a:endParaRPr>
          </a:p>
          <a:p>
            <a:pPr indent="0" lvl="0" marL="0" rtl="0" algn="l">
              <a:spcBef>
                <a:spcPts val="0"/>
              </a:spcBef>
              <a:spcAft>
                <a:spcPts val="0"/>
              </a:spcAft>
              <a:buNone/>
            </a:pPr>
            <a:r>
              <a:rPr lang="en" sz="1200">
                <a:solidFill>
                  <a:schemeClr val="dk1"/>
                </a:solidFill>
              </a:rPr>
              <a:t>                dark</a:t>
            </a:r>
            <a:endParaRPr sz="1200">
              <a:solidFill>
                <a:schemeClr val="dk1"/>
              </a:solidFill>
            </a:endParaRPr>
          </a:p>
          <a:p>
            <a:pPr indent="0" lvl="0" marL="0" rtl="0" algn="l">
              <a:spcBef>
                <a:spcPts val="0"/>
              </a:spcBef>
              <a:spcAft>
                <a:spcPts val="0"/>
              </a:spcAft>
              <a:buNone/>
            </a:pPr>
            <a:r>
              <a:rPr lang="en" sz="1200">
                <a:solidFill>
                  <a:schemeClr val="dk1"/>
                </a:solidFill>
              </a:rPr>
              <a:t>                </a:t>
            </a:r>
            <a:r>
              <a:rPr lang="en" sz="1200">
                <a:solidFill>
                  <a:srgbClr val="FF0000"/>
                </a:solidFill>
              </a:rPr>
              <a:t>:disabled="isRecognizing"</a:t>
            </a:r>
            <a:endParaRPr sz="1200">
              <a:solidFill>
                <a:srgbClr val="FF0000"/>
              </a:solidFill>
            </a:endParaRPr>
          </a:p>
          <a:p>
            <a:pPr indent="0" lvl="0" marL="0" rtl="0" algn="l">
              <a:spcBef>
                <a:spcPts val="0"/>
              </a:spcBef>
              <a:spcAft>
                <a:spcPts val="0"/>
              </a:spcAft>
              <a:buNone/>
            </a:pPr>
            <a:r>
              <a:rPr lang="en" sz="1200">
                <a:solidFill>
                  <a:schemeClr val="dk1"/>
                </a:solidFill>
              </a:rPr>
              <a:t>                &gt;質問する&lt;/v-btn</a:t>
            </a:r>
            <a:endParaRPr sz="1200">
              <a:solidFill>
                <a:schemeClr val="dk1"/>
              </a:solidFill>
            </a:endParaRPr>
          </a:p>
          <a:p>
            <a:pPr indent="0" lvl="0" marL="0" rtl="0" algn="l">
              <a:spcBef>
                <a:spcPts val="0"/>
              </a:spcBef>
              <a:spcAft>
                <a:spcPts val="0"/>
              </a:spcAft>
              <a:buNone/>
            </a:pPr>
            <a:r>
              <a:rPr lang="en" sz="1200">
                <a:solidFill>
                  <a:schemeClr val="dk1"/>
                </a:solidFill>
              </a:rPr>
              <a:t>              &gt;</a:t>
            </a:r>
            <a:endParaRPr sz="1200">
              <a:solidFill>
                <a:schemeClr val="dk1"/>
              </a:solidFill>
            </a:endParaRPr>
          </a:p>
        </p:txBody>
      </p:sp>
      <p:sp>
        <p:nvSpPr>
          <p:cNvPr id="959" name="Google Shape;959;p73"/>
          <p:cNvSpPr txBox="1"/>
          <p:nvPr/>
        </p:nvSpPr>
        <p:spPr>
          <a:xfrm>
            <a:off x="568275" y="311112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②-3 </a:t>
            </a:r>
            <a:r>
              <a:rPr lang="en" sz="2000">
                <a:solidFill>
                  <a:schemeClr val="dk1"/>
                </a:solidFill>
              </a:rPr>
              <a:t>音声認識開始ボタン</a:t>
            </a:r>
            <a:endParaRPr sz="2000">
              <a:solidFill>
                <a:schemeClr val="dk1"/>
              </a:solidFill>
            </a:endParaRPr>
          </a:p>
        </p:txBody>
      </p:sp>
      <p:sp>
        <p:nvSpPr>
          <p:cNvPr id="960" name="Google Shape;960;p73"/>
          <p:cNvSpPr txBox="1"/>
          <p:nvPr/>
        </p:nvSpPr>
        <p:spPr>
          <a:xfrm>
            <a:off x="709775" y="3535575"/>
            <a:ext cx="8952900" cy="2031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      </a:t>
            </a:r>
            <a:r>
              <a:rPr lang="en" sz="1200">
                <a:solidFill>
                  <a:schemeClr val="dk1"/>
                </a:solidFill>
              </a:rPr>
              <a:t>&lt;!-- 音声認識開始ボタン --&gt;</a:t>
            </a:r>
            <a:endParaRPr sz="1200">
              <a:solidFill>
                <a:schemeClr val="dk1"/>
              </a:solidFill>
            </a:endParaRPr>
          </a:p>
          <a:p>
            <a:pPr indent="0" lvl="0" marL="0" rtl="0" algn="l">
              <a:spcBef>
                <a:spcPts val="0"/>
              </a:spcBef>
              <a:spcAft>
                <a:spcPts val="0"/>
              </a:spcAft>
              <a:buNone/>
            </a:pPr>
            <a:r>
              <a:rPr lang="en" sz="1200">
                <a:solidFill>
                  <a:schemeClr val="dk1"/>
                </a:solidFill>
              </a:rPr>
              <a:t>      &lt;v-sheet color="white" width="280" height="60" class="recoBalloon"&gt;</a:t>
            </a:r>
            <a:endParaRPr sz="1200">
              <a:solidFill>
                <a:schemeClr val="dk1"/>
              </a:solidFill>
            </a:endParaRPr>
          </a:p>
          <a:p>
            <a:pPr indent="0" lvl="0" marL="0" rtl="0" algn="l">
              <a:spcBef>
                <a:spcPts val="0"/>
              </a:spcBef>
              <a:spcAft>
                <a:spcPts val="0"/>
              </a:spcAft>
              <a:buNone/>
            </a:pPr>
            <a:r>
              <a:rPr lang="en" sz="1200">
                <a:solidFill>
                  <a:schemeClr val="dk1"/>
                </a:solidFill>
              </a:rPr>
              <a:t>        ボタンを押して話しかけてね</a:t>
            </a:r>
            <a:endParaRPr sz="1200">
              <a:solidFill>
                <a:schemeClr val="dk1"/>
              </a:solidFill>
            </a:endParaRPr>
          </a:p>
          <a:p>
            <a:pPr indent="0" lvl="0" marL="0" rtl="0" algn="l">
              <a:spcBef>
                <a:spcPts val="0"/>
              </a:spcBef>
              <a:spcAft>
                <a:spcPts val="0"/>
              </a:spcAft>
              <a:buNone/>
            </a:pPr>
            <a:r>
              <a:rPr lang="en" sz="1200">
                <a:solidFill>
                  <a:schemeClr val="dk1"/>
                </a:solidFill>
              </a:rPr>
              <a:t>        &lt;v-btn</a:t>
            </a:r>
            <a:endParaRPr sz="1200">
              <a:solidFill>
                <a:schemeClr val="dk1"/>
              </a:solidFill>
            </a:endParaRPr>
          </a:p>
          <a:p>
            <a:pPr indent="0" lvl="0" marL="0" rtl="0" algn="l">
              <a:spcBef>
                <a:spcPts val="0"/>
              </a:spcBef>
              <a:spcAft>
                <a:spcPts val="0"/>
              </a:spcAft>
              <a:buNone/>
            </a:pPr>
            <a:r>
              <a:rPr lang="en" sz="1200">
                <a:solidFill>
                  <a:schemeClr val="dk1"/>
                </a:solidFill>
              </a:rPr>
              <a:t>          </a:t>
            </a:r>
            <a:r>
              <a:rPr lang="en" sz="1200">
                <a:solidFill>
                  <a:srgbClr val="FF0000"/>
                </a:solidFill>
              </a:rPr>
              <a:t>:disabled="isRecognizing"</a:t>
            </a:r>
            <a:endParaRPr sz="1200">
              <a:solidFill>
                <a:srgbClr val="FF0000"/>
              </a:solidFill>
            </a:endParaRPr>
          </a:p>
          <a:p>
            <a:pPr indent="0" lvl="0" marL="0" rtl="0" algn="l">
              <a:spcBef>
                <a:spcPts val="0"/>
              </a:spcBef>
              <a:spcAft>
                <a:spcPts val="0"/>
              </a:spcAft>
              <a:buNone/>
            </a:pPr>
            <a:r>
              <a:rPr lang="en" sz="1200">
                <a:solidFill>
                  <a:schemeClr val="dk1"/>
                </a:solidFill>
              </a:rPr>
              <a:t>          @click="recognition()"</a:t>
            </a:r>
            <a:endParaRPr sz="1200">
              <a:solidFill>
                <a:schemeClr val="dk1"/>
              </a:solidFill>
            </a:endParaRPr>
          </a:p>
          <a:p>
            <a:pPr indent="0" lvl="0" marL="0" rtl="0" algn="l">
              <a:spcBef>
                <a:spcPts val="0"/>
              </a:spcBef>
              <a:spcAft>
                <a:spcPts val="0"/>
              </a:spcAft>
              <a:buNone/>
            </a:pPr>
            <a:r>
              <a:rPr lang="en" sz="1200">
                <a:solidFill>
                  <a:schemeClr val="dk1"/>
                </a:solidFill>
              </a:rPr>
              <a:t>          class="pa-0"</a:t>
            </a:r>
            <a:endParaRPr sz="1200">
              <a:solidFill>
                <a:schemeClr val="dk1"/>
              </a:solidFill>
            </a:endParaRPr>
          </a:p>
          <a:p>
            <a:pPr indent="0" lvl="0" marL="0" rtl="0" algn="l">
              <a:spcBef>
                <a:spcPts val="0"/>
              </a:spcBef>
              <a:spcAft>
                <a:spcPts val="0"/>
              </a:spcAft>
              <a:buNone/>
            </a:pPr>
            <a:r>
              <a:rPr lang="en" sz="1200">
                <a:solidFill>
                  <a:schemeClr val="dk1"/>
                </a:solidFill>
              </a:rPr>
              <a:t>          depressed</a:t>
            </a:r>
            <a:endParaRPr sz="1200">
              <a:solidFill>
                <a:schemeClr val="dk1"/>
              </a:solidFill>
            </a:endParaRPr>
          </a:p>
          <a:p>
            <a:pPr indent="0" lvl="0" marL="0" rtl="0" algn="l">
              <a:spcBef>
                <a:spcPts val="0"/>
              </a:spcBef>
              <a:spcAft>
                <a:spcPts val="0"/>
              </a:spcAft>
              <a:buNone/>
            </a:pPr>
            <a:r>
              <a:rPr lang="en" sz="1200">
                <a:solidFill>
                  <a:schemeClr val="dk1"/>
                </a:solidFill>
              </a:rPr>
              <a:t>          color="light-blue darken-3"</a:t>
            </a:r>
            <a:endParaRPr sz="1200">
              <a:solidFill>
                <a:schemeClr val="dk1"/>
              </a:solidFill>
            </a:endParaRPr>
          </a:p>
          <a:p>
            <a:pPr indent="0" lvl="0" marL="0" rtl="0" algn="l">
              <a:spcBef>
                <a:spcPts val="0"/>
              </a:spcBef>
              <a:spcAft>
                <a:spcPts val="0"/>
              </a:spcAft>
              <a:buNone/>
            </a:pPr>
            <a:r>
              <a:rPr lang="en" sz="1200">
                <a:solidFill>
                  <a:schemeClr val="dk1"/>
                </a:solidFill>
              </a:rPr>
              <a:t>        &gt;</a:t>
            </a:r>
            <a:endParaRPr sz="12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4"/>
          <p:cNvSpPr txBox="1"/>
          <p:nvPr/>
        </p:nvSpPr>
        <p:spPr>
          <a:xfrm>
            <a:off x="653175" y="505325"/>
            <a:ext cx="8952900" cy="5094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 音声認識処理</a:t>
            </a:r>
            <a:endParaRPr sz="1100">
              <a:solidFill>
                <a:schemeClr val="dk1"/>
              </a:solidFill>
            </a:endParaRPr>
          </a:p>
          <a:p>
            <a:pPr indent="0" lvl="0" marL="0" rtl="0" algn="l">
              <a:spcBef>
                <a:spcPts val="0"/>
              </a:spcBef>
              <a:spcAft>
                <a:spcPts val="0"/>
              </a:spcAft>
              <a:buNone/>
            </a:pPr>
            <a:r>
              <a:rPr lang="en" sz="1100">
                <a:solidFill>
                  <a:schemeClr val="dk1"/>
                </a:solidFill>
              </a:rPr>
              <a:t>    recognition() {</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rgbClr val="FF0000"/>
                </a:solidFill>
              </a:rPr>
              <a:t> // 音声認識中フラグをON</a:t>
            </a:r>
            <a:endParaRPr sz="1100">
              <a:solidFill>
                <a:srgbClr val="FF0000"/>
              </a:solidFill>
            </a:endParaRPr>
          </a:p>
          <a:p>
            <a:pPr indent="0" lvl="0" marL="0" rtl="0" algn="l">
              <a:spcBef>
                <a:spcPts val="0"/>
              </a:spcBef>
              <a:spcAft>
                <a:spcPts val="0"/>
              </a:spcAft>
              <a:buNone/>
            </a:pPr>
            <a:r>
              <a:rPr lang="en" sz="1100">
                <a:solidFill>
                  <a:srgbClr val="FF0000"/>
                </a:solidFill>
              </a:rPr>
              <a:t>      this.isRecognizing = true;</a:t>
            </a:r>
            <a:endParaRPr sz="1100">
              <a:solidFill>
                <a:srgbClr val="FF0000"/>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…省略…</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認識に成功した時</a:t>
            </a:r>
            <a:endParaRPr sz="1100">
              <a:solidFill>
                <a:schemeClr val="dk1"/>
              </a:solidFill>
            </a:endParaRPr>
          </a:p>
          <a:p>
            <a:pPr indent="0" lvl="0" marL="0" rtl="0" algn="l">
              <a:spcBef>
                <a:spcPts val="0"/>
              </a:spcBef>
              <a:spcAft>
                <a:spcPts val="0"/>
              </a:spcAft>
              <a:buNone/>
            </a:pPr>
            <a:r>
              <a:rPr lang="en" sz="1100">
                <a:solidFill>
                  <a:schemeClr val="dk1"/>
                </a:solidFill>
              </a:rPr>
              <a:t>      recognition.onresult = function(event) {</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chemeClr val="dk1"/>
                </a:solidFill>
              </a:rPr>
              <a:t>…省略…</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rgbClr val="FF0000"/>
                </a:solidFill>
              </a:rPr>
              <a:t>this.isRecognizing = false;</a:t>
            </a:r>
            <a:endParaRPr sz="1100">
              <a:solidFill>
                <a:srgbClr val="FF0000"/>
              </a:solidFill>
            </a:endParaRPr>
          </a:p>
          <a:p>
            <a:pPr indent="0" lvl="0" marL="0" rtl="0" algn="l">
              <a:spcBef>
                <a:spcPts val="0"/>
              </a:spcBef>
              <a:spcAft>
                <a:spcPts val="0"/>
              </a:spcAft>
              <a:buNone/>
            </a:pPr>
            <a:r>
              <a:rPr lang="en" sz="1100">
                <a:solidFill>
                  <a:schemeClr val="dk1"/>
                </a:solidFill>
              </a:rPr>
              <a:t>      }.bind(this);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発声が終了した時</a:t>
            </a:r>
            <a:endParaRPr sz="1100">
              <a:solidFill>
                <a:schemeClr val="dk1"/>
              </a:solidFill>
            </a:endParaRPr>
          </a:p>
          <a:p>
            <a:pPr indent="0" lvl="0" marL="0" rtl="0" algn="l">
              <a:spcBef>
                <a:spcPts val="0"/>
              </a:spcBef>
              <a:spcAft>
                <a:spcPts val="0"/>
              </a:spcAft>
              <a:buNone/>
            </a:pPr>
            <a:r>
              <a:rPr lang="en" sz="1100">
                <a:solidFill>
                  <a:schemeClr val="dk1"/>
                </a:solidFill>
              </a:rPr>
              <a:t>      recognition.onspeechend = function() {</a:t>
            </a:r>
            <a:endParaRPr sz="1100">
              <a:solidFill>
                <a:schemeClr val="dk1"/>
              </a:solidFill>
            </a:endParaRPr>
          </a:p>
          <a:p>
            <a:pPr indent="0" lvl="0" marL="0" rtl="0" algn="l">
              <a:spcBef>
                <a:spcPts val="0"/>
              </a:spcBef>
              <a:spcAft>
                <a:spcPts val="0"/>
              </a:spcAft>
              <a:buNone/>
            </a:pPr>
            <a:r>
              <a:rPr lang="en" sz="1100">
                <a:solidFill>
                  <a:schemeClr val="dk1"/>
                </a:solidFill>
              </a:rPr>
              <a:t>        recognition.stop();</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rgbClr val="FF0000"/>
                </a:solidFill>
              </a:rPr>
              <a:t>this.isRecognizing = false;</a:t>
            </a:r>
            <a:endParaRPr sz="1100">
              <a:solidFill>
                <a:srgbClr val="FF0000"/>
              </a:solidFill>
            </a:endParaRPr>
          </a:p>
          <a:p>
            <a:pPr indent="0" lvl="0" marL="0" rtl="0" algn="l">
              <a:spcBef>
                <a:spcPts val="0"/>
              </a:spcBef>
              <a:spcAft>
                <a:spcPts val="0"/>
              </a:spcAft>
              <a:buNone/>
            </a:pPr>
            <a:r>
              <a:rPr lang="en" sz="1100">
                <a:solidFill>
                  <a:schemeClr val="dk1"/>
                </a:solidFill>
              </a:rPr>
              <a:t>      }.bind(this);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認識できず最終結果を返された時</a:t>
            </a:r>
            <a:endParaRPr sz="1100">
              <a:solidFill>
                <a:schemeClr val="dk1"/>
              </a:solidFill>
            </a:endParaRPr>
          </a:p>
          <a:p>
            <a:pPr indent="0" lvl="0" marL="0" rtl="0" algn="l">
              <a:spcBef>
                <a:spcPts val="0"/>
              </a:spcBef>
              <a:spcAft>
                <a:spcPts val="0"/>
              </a:spcAft>
              <a:buNone/>
            </a:pPr>
            <a:r>
              <a:rPr lang="en" sz="1100">
                <a:solidFill>
                  <a:schemeClr val="dk1"/>
                </a:solidFill>
              </a:rPr>
              <a:t>      recognition.onnomatch = function() {</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rgbClr val="FF0000"/>
                </a:solidFill>
              </a:rPr>
              <a:t>this.isRecognizing = false;</a:t>
            </a:r>
            <a:endParaRPr sz="1100">
              <a:solidFill>
                <a:srgbClr val="FF0000"/>
              </a:solidFill>
            </a:endParaRPr>
          </a:p>
          <a:p>
            <a:pPr indent="0" lvl="0" marL="0" rtl="0" algn="l">
              <a:spcBef>
                <a:spcPts val="0"/>
              </a:spcBef>
              <a:spcAft>
                <a:spcPts val="0"/>
              </a:spcAft>
              <a:buNone/>
            </a:pPr>
            <a:r>
              <a:rPr lang="en" sz="1100">
                <a:solidFill>
                  <a:schemeClr val="dk1"/>
                </a:solidFill>
              </a:rPr>
              <a:t>      }.bind(this);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 エラーが発生した時</a:t>
            </a:r>
            <a:endParaRPr sz="1100">
              <a:solidFill>
                <a:schemeClr val="dk1"/>
              </a:solidFill>
            </a:endParaRPr>
          </a:p>
          <a:p>
            <a:pPr indent="0" lvl="0" marL="0" rtl="0" algn="l">
              <a:spcBef>
                <a:spcPts val="0"/>
              </a:spcBef>
              <a:spcAft>
                <a:spcPts val="0"/>
              </a:spcAft>
              <a:buNone/>
            </a:pPr>
            <a:r>
              <a:rPr lang="en" sz="1100">
                <a:solidFill>
                  <a:schemeClr val="dk1"/>
                </a:solidFill>
              </a:rPr>
              <a:t>      recognition.onerror = function() {</a:t>
            </a:r>
            <a:endParaRPr sz="1100">
              <a:solidFill>
                <a:schemeClr val="dk1"/>
              </a:solidFill>
            </a:endParaRPr>
          </a:p>
          <a:p>
            <a:pPr indent="0" lvl="0" marL="0" rtl="0" algn="l">
              <a:spcBef>
                <a:spcPts val="0"/>
              </a:spcBef>
              <a:spcAft>
                <a:spcPts val="0"/>
              </a:spcAft>
              <a:buNone/>
            </a:pPr>
            <a:r>
              <a:rPr lang="en" sz="1100">
                <a:solidFill>
                  <a:schemeClr val="dk1"/>
                </a:solidFill>
              </a:rPr>
              <a:t>        </a:t>
            </a:r>
            <a:r>
              <a:rPr lang="en" sz="1100">
                <a:solidFill>
                  <a:srgbClr val="FF0000"/>
                </a:solidFill>
              </a:rPr>
              <a:t>this.isRecognizing = false;</a:t>
            </a:r>
            <a:endParaRPr sz="1100">
              <a:solidFill>
                <a:srgbClr val="FF0000"/>
              </a:solidFill>
            </a:endParaRPr>
          </a:p>
          <a:p>
            <a:pPr indent="0" lvl="0" marL="0" rtl="0" algn="l">
              <a:spcBef>
                <a:spcPts val="0"/>
              </a:spcBef>
              <a:spcAft>
                <a:spcPts val="0"/>
              </a:spcAft>
              <a:buNone/>
            </a:pPr>
            <a:r>
              <a:rPr lang="en" sz="1100">
                <a:solidFill>
                  <a:schemeClr val="dk1"/>
                </a:solidFill>
              </a:rPr>
              <a:t>      }.bind(this);</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
        <p:nvSpPr>
          <p:cNvPr id="966" name="Google Shape;966;p74"/>
          <p:cNvSpPr txBox="1"/>
          <p:nvPr/>
        </p:nvSpPr>
        <p:spPr>
          <a:xfrm>
            <a:off x="511675" y="808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③</a:t>
            </a:r>
            <a:r>
              <a:rPr lang="en" sz="2000">
                <a:solidFill>
                  <a:schemeClr val="dk1"/>
                </a:solidFill>
              </a:rPr>
              <a:t> </a:t>
            </a:r>
            <a:r>
              <a:rPr lang="en" sz="2000">
                <a:solidFill>
                  <a:schemeClr val="dk1"/>
                </a:solidFill>
              </a:rPr>
              <a:t>音声認識中にisRecognizingをtrueにし、認識が終わるとfalseにする。</a:t>
            </a:r>
            <a:endParaRPr sz="2000">
              <a:solidFill>
                <a:schemeClr val="dk1"/>
              </a:solidFill>
            </a:endParaRPr>
          </a:p>
        </p:txBody>
      </p:sp>
      <p:sp>
        <p:nvSpPr>
          <p:cNvPr id="967" name="Google Shape;967;p74"/>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4"/>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音声認識処理中のUI制御実装③</a:t>
            </a:r>
            <a:endParaRPr b="1" sz="4000">
              <a:latin typeface="Oswald"/>
              <a:ea typeface="Oswald"/>
              <a:cs typeface="Oswald"/>
              <a:sym typeface="Oswa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5"/>
          <p:cNvSpPr txBox="1"/>
          <p:nvPr>
            <p:ph idx="1" type="body"/>
          </p:nvPr>
        </p:nvSpPr>
        <p:spPr>
          <a:xfrm>
            <a:off x="1202171" y="4813250"/>
            <a:ext cx="6165600" cy="1565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では次</a:t>
            </a:r>
            <a:r>
              <a:rPr lang="en"/>
              <a:t>に、音声合成処理を実装していきましょう！</a:t>
            </a:r>
            <a:endParaRPr/>
          </a:p>
        </p:txBody>
      </p:sp>
      <p:sp>
        <p:nvSpPr>
          <p:cNvPr id="974" name="Google Shape;974;p75"/>
          <p:cNvSpPr txBox="1"/>
          <p:nvPr>
            <p:ph type="title"/>
          </p:nvPr>
        </p:nvSpPr>
        <p:spPr>
          <a:xfrm>
            <a:off x="1151264" y="1454400"/>
            <a:ext cx="6165600" cy="3160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1" lang="en" sz="4000">
                <a:solidFill>
                  <a:schemeClr val="accent3"/>
                </a:solidFill>
                <a:latin typeface="Oswald"/>
                <a:ea typeface="Oswald"/>
                <a:cs typeface="Oswald"/>
                <a:sym typeface="Oswald"/>
              </a:rPr>
              <a:t>音声認識処理</a:t>
            </a:r>
            <a:r>
              <a:rPr b="1" lang="en" sz="4000">
                <a:solidFill>
                  <a:schemeClr val="accent3"/>
                </a:solidFill>
                <a:latin typeface="Oswald"/>
                <a:ea typeface="Oswald"/>
                <a:cs typeface="Oswald"/>
                <a:sym typeface="Oswald"/>
              </a:rPr>
              <a:t>完成！！</a:t>
            </a:r>
            <a:endParaRPr b="1" sz="4000">
              <a:solidFill>
                <a:schemeClr val="accent3"/>
              </a:solidFill>
              <a:latin typeface="Oswald"/>
              <a:ea typeface="Oswald"/>
              <a:cs typeface="Oswald"/>
              <a:sym typeface="Oswald"/>
            </a:endParaRPr>
          </a:p>
          <a:p>
            <a:pPr indent="0" lvl="0" marL="0" rtl="0" algn="l">
              <a:spcBef>
                <a:spcPts val="0"/>
              </a:spcBef>
              <a:spcAft>
                <a:spcPts val="0"/>
              </a:spcAft>
              <a:buNone/>
            </a:pPr>
            <a:r>
              <a:rPr b="1" lang="en" sz="4000">
                <a:solidFill>
                  <a:schemeClr val="accent3"/>
                </a:solidFill>
                <a:latin typeface="Oswald"/>
                <a:ea typeface="Oswald"/>
                <a:cs typeface="Oswald"/>
                <a:sym typeface="Oswald"/>
              </a:rPr>
              <a:t>話しかけて</a:t>
            </a:r>
            <a:r>
              <a:rPr b="1" lang="en" sz="4000">
                <a:solidFill>
                  <a:schemeClr val="accent3"/>
                </a:solidFill>
                <a:latin typeface="Oswald"/>
                <a:ea typeface="Oswald"/>
                <a:cs typeface="Oswald"/>
                <a:sym typeface="Oswald"/>
              </a:rPr>
              <a:t>みよう！</a:t>
            </a:r>
            <a:endParaRPr b="1" sz="4000">
              <a:solidFill>
                <a:schemeClr val="accent3"/>
              </a:solidFill>
              <a:latin typeface="Oswald"/>
              <a:ea typeface="Oswald"/>
              <a:cs typeface="Oswald"/>
              <a:sym typeface="Oswald"/>
            </a:endParaRPr>
          </a:p>
        </p:txBody>
      </p:sp>
      <p:grpSp>
        <p:nvGrpSpPr>
          <p:cNvPr id="975" name="Google Shape;975;p75"/>
          <p:cNvGrpSpPr/>
          <p:nvPr/>
        </p:nvGrpSpPr>
        <p:grpSpPr>
          <a:xfrm>
            <a:off x="6850558" y="4909642"/>
            <a:ext cx="333805" cy="344208"/>
            <a:chOff x="674800" y="2146225"/>
            <a:chExt cx="252500" cy="252500"/>
          </a:xfrm>
        </p:grpSpPr>
        <p:sp>
          <p:nvSpPr>
            <p:cNvPr id="976" name="Google Shape;976;p75"/>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7" name="Google Shape;977;p75"/>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8" name="Google Shape;978;p75"/>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9" name="Google Shape;979;p75"/>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descr="おもちゃ, シャツ, 部屋, 挿絵 が含まれている画像&#10;&#10;自動的に生成された説明" id="980" name="Google Shape;980;p75"/>
          <p:cNvPicPr preferRelativeResize="0"/>
          <p:nvPr/>
        </p:nvPicPr>
        <p:blipFill rotWithShape="1">
          <a:blip r:embed="rId3">
            <a:alphaModFix/>
          </a:blip>
          <a:srcRect b="0" l="0" r="0" t="0"/>
          <a:stretch/>
        </p:blipFill>
        <p:spPr>
          <a:xfrm>
            <a:off x="8096892" y="1438538"/>
            <a:ext cx="3980933" cy="398093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76"/>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6"/>
          <p:cNvSpPr/>
          <p:nvPr/>
        </p:nvSpPr>
        <p:spPr>
          <a:xfrm>
            <a:off x="11617900" y="-368475"/>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6"/>
          <p:cNvSpPr/>
          <p:nvPr/>
        </p:nvSpPr>
        <p:spPr>
          <a:xfrm>
            <a:off x="11783050" y="30577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8" name="Google Shape;988;p76"/>
          <p:cNvSpPr/>
          <p:nvPr/>
        </p:nvSpPr>
        <p:spPr>
          <a:xfrm>
            <a:off x="11783050" y="71962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9" name="Google Shape;989;p76"/>
          <p:cNvSpPr txBox="1"/>
          <p:nvPr>
            <p:ph idx="4294967295" type="body"/>
          </p:nvPr>
        </p:nvSpPr>
        <p:spPr>
          <a:xfrm>
            <a:off x="3046950" y="604550"/>
            <a:ext cx="7712400" cy="1414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Web Speech API に含まれる、音声</a:t>
            </a:r>
            <a:r>
              <a:rPr lang="en"/>
              <a:t>合成</a:t>
            </a:r>
            <a:r>
              <a:rPr lang="en"/>
              <a:t>サービスのための制御インターフェースです。</a:t>
            </a:r>
            <a:r>
              <a:rPr lang="en"/>
              <a:t>デバイスで利用可能な音声合成についての情報の取得や、制御のために使用されます。</a:t>
            </a:r>
            <a:endParaRPr/>
          </a:p>
          <a:p>
            <a:pPr indent="0" lvl="0" marL="0" rtl="0" algn="l">
              <a:spcBef>
                <a:spcPts val="0"/>
              </a:spcBef>
              <a:spcAft>
                <a:spcPts val="0"/>
              </a:spcAft>
              <a:buNone/>
            </a:pPr>
            <a:r>
              <a:rPr lang="en" sz="1200"/>
              <a:t>https://developer.mozilla.org/ja/docs/Web/API/SpeechSynthesis</a:t>
            </a:r>
            <a:endParaRPr sz="1200"/>
          </a:p>
        </p:txBody>
      </p:sp>
      <p:sp>
        <p:nvSpPr>
          <p:cNvPr id="990" name="Google Shape;990;p76"/>
          <p:cNvSpPr txBox="1"/>
          <p:nvPr>
            <p:ph idx="4294967295" type="subTitle"/>
          </p:nvPr>
        </p:nvSpPr>
        <p:spPr>
          <a:xfrm>
            <a:off x="485500" y="604550"/>
            <a:ext cx="30141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solidFill>
                  <a:srgbClr val="3C78D8"/>
                </a:solidFill>
              </a:rPr>
              <a:t>SpeechSynthesis</a:t>
            </a:r>
            <a:r>
              <a:rPr lang="en"/>
              <a:t>...</a:t>
            </a:r>
            <a:endParaRPr/>
          </a:p>
        </p:txBody>
      </p:sp>
      <p:sp>
        <p:nvSpPr>
          <p:cNvPr id="991" name="Google Shape;991;p76"/>
          <p:cNvSpPr txBox="1"/>
          <p:nvPr>
            <p:ph idx="4294967295" type="body"/>
          </p:nvPr>
        </p:nvSpPr>
        <p:spPr>
          <a:xfrm>
            <a:off x="485500" y="2317250"/>
            <a:ext cx="8398500" cy="52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メソッドの例…</a:t>
            </a:r>
            <a:endParaRPr/>
          </a:p>
        </p:txBody>
      </p:sp>
      <p:sp>
        <p:nvSpPr>
          <p:cNvPr id="992" name="Google Shape;992;p76"/>
          <p:cNvSpPr txBox="1"/>
          <p:nvPr>
            <p:ph type="title"/>
          </p:nvPr>
        </p:nvSpPr>
        <p:spPr>
          <a:xfrm>
            <a:off x="726488" y="57519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SpeechSynthesis</a:t>
            </a:r>
            <a:endParaRPr b="1" sz="4000">
              <a:latin typeface="Oswald"/>
              <a:ea typeface="Oswald"/>
              <a:cs typeface="Oswald"/>
              <a:sym typeface="Oswald"/>
            </a:endParaRPr>
          </a:p>
        </p:txBody>
      </p:sp>
      <p:graphicFrame>
        <p:nvGraphicFramePr>
          <p:cNvPr id="993" name="Google Shape;993;p76"/>
          <p:cNvGraphicFramePr/>
          <p:nvPr/>
        </p:nvGraphicFramePr>
        <p:xfrm>
          <a:off x="909600" y="2921700"/>
          <a:ext cx="3000000" cy="3000000"/>
        </p:xfrm>
        <a:graphic>
          <a:graphicData uri="http://schemas.openxmlformats.org/drawingml/2006/table">
            <a:tbl>
              <a:tblPr>
                <a:noFill/>
                <a:tableStyleId>{AFE4D2EE-5FD4-4545-AC16-5A4BCC3E38B4}</a:tableStyleId>
              </a:tblPr>
              <a:tblGrid>
                <a:gridCol w="3440525"/>
                <a:gridCol w="7553950"/>
              </a:tblGrid>
              <a:tr h="335275">
                <a:tc>
                  <a:txBody>
                    <a:bodyPr/>
                    <a:lstStyle/>
                    <a:p>
                      <a:pPr indent="0" lvl="0" marL="0" rtl="0" algn="l">
                        <a:spcBef>
                          <a:spcPts val="0"/>
                        </a:spcBef>
                        <a:spcAft>
                          <a:spcPts val="0"/>
                        </a:spcAft>
                        <a:buNone/>
                      </a:pPr>
                      <a:r>
                        <a:rPr b="1" lang="en"/>
                        <a:t>メソッド</a:t>
                      </a:r>
                      <a:endParaRPr b="1"/>
                    </a:p>
                  </a:txBody>
                  <a:tcPr marT="91425" marB="91425" marR="91425" marL="91425">
                    <a:solidFill>
                      <a:srgbClr val="D9EAD3"/>
                    </a:solidFill>
                  </a:tcPr>
                </a:tc>
                <a:tc>
                  <a:txBody>
                    <a:bodyPr/>
                    <a:lstStyle/>
                    <a:p>
                      <a:pPr indent="0" lvl="0" marL="0" rtl="0" algn="l">
                        <a:spcBef>
                          <a:spcPts val="0"/>
                        </a:spcBef>
                        <a:spcAft>
                          <a:spcPts val="0"/>
                        </a:spcAft>
                        <a:buNone/>
                      </a:pPr>
                      <a:r>
                        <a:rPr b="1" lang="en"/>
                        <a:t>説明</a:t>
                      </a:r>
                      <a:endParaRPr b="1"/>
                    </a:p>
                  </a:txBody>
                  <a:tcPr marT="91425" marB="91425" marR="91425" marL="91425">
                    <a:solidFill>
                      <a:srgbClr val="D9EAD3"/>
                    </a:solidFill>
                  </a:tcPr>
                </a:tc>
              </a:tr>
              <a:tr h="335275">
                <a:tc>
                  <a:txBody>
                    <a:bodyPr/>
                    <a:lstStyle/>
                    <a:p>
                      <a:pPr indent="0" lvl="0" marL="0" rtl="0" algn="l">
                        <a:spcBef>
                          <a:spcPts val="0"/>
                        </a:spcBef>
                        <a:spcAft>
                          <a:spcPts val="0"/>
                        </a:spcAft>
                        <a:buNone/>
                      </a:pPr>
                      <a:r>
                        <a:rPr lang="en">
                          <a:solidFill>
                            <a:schemeClr val="dk1"/>
                          </a:solidFill>
                        </a:rPr>
                        <a:t>SpeechSynthesis</a:t>
                      </a:r>
                      <a:r>
                        <a:rPr lang="en">
                          <a:solidFill>
                            <a:schemeClr val="dk1"/>
                          </a:solidFill>
                        </a:rPr>
                        <a:t>.speak()</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SpeechSynthesisUtteranceを発声待ちキューに追加。以前に追加されたキューの発声が終わり次第発声される。</a:t>
                      </a:r>
                      <a:endParaRPr sz="1200"/>
                    </a:p>
                  </a:txBody>
                  <a:tcPr marT="91425" marB="91425" marR="91425" marL="91425">
                    <a:lnB cap="flat" cmpd="sng" w="9525">
                      <a:solidFill>
                        <a:srgbClr val="9E9E9E"/>
                      </a:solidFill>
                      <a:prstDash val="solid"/>
                      <a:round/>
                      <a:headEnd len="sm" w="sm" type="none"/>
                      <a:tailEnd len="sm" w="sm" type="none"/>
                    </a:lnB>
                  </a:tcPr>
                </a:tc>
              </a:tr>
              <a:tr h="335275">
                <a:tc>
                  <a:txBody>
                    <a:bodyPr/>
                    <a:lstStyle/>
                    <a:p>
                      <a:pPr indent="0" lvl="0" marL="0" rtl="0" algn="l">
                        <a:spcBef>
                          <a:spcPts val="0"/>
                        </a:spcBef>
                        <a:spcAft>
                          <a:spcPts val="0"/>
                        </a:spcAft>
                        <a:buNone/>
                      </a:pPr>
                      <a:r>
                        <a:rPr lang="en">
                          <a:solidFill>
                            <a:schemeClr val="dk1"/>
                          </a:solidFill>
                        </a:rPr>
                        <a:t>SpeechSynthesis</a:t>
                      </a:r>
                      <a:r>
                        <a:rPr lang="en"/>
                        <a:t>.cancel()</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全ての発声を発声キューから削除する。</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8225">
                <a:tc>
                  <a:txBody>
                    <a:bodyPr/>
                    <a:lstStyle/>
                    <a:p>
                      <a:pPr indent="0" lvl="0" marL="0" rtl="0" algn="l">
                        <a:spcBef>
                          <a:spcPts val="0"/>
                        </a:spcBef>
                        <a:spcAft>
                          <a:spcPts val="0"/>
                        </a:spcAft>
                        <a:buNone/>
                      </a:pPr>
                      <a:r>
                        <a:rPr lang="en">
                          <a:solidFill>
                            <a:schemeClr val="dk1"/>
                          </a:solidFill>
                        </a:rPr>
                        <a:t>SpeechSynthesis</a:t>
                      </a:r>
                      <a:r>
                        <a:rPr lang="en">
                          <a:solidFill>
                            <a:schemeClr val="dk1"/>
                          </a:solidFill>
                        </a:rPr>
                        <a:t>.pause()</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一時停止状態にする。</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8225">
                <a:tc>
                  <a:txBody>
                    <a:bodyPr/>
                    <a:lstStyle/>
                    <a:p>
                      <a:pPr indent="0" lvl="0" marL="0" rtl="0" algn="l">
                        <a:spcBef>
                          <a:spcPts val="0"/>
                        </a:spcBef>
                        <a:spcAft>
                          <a:spcPts val="0"/>
                        </a:spcAft>
                        <a:buClr>
                          <a:schemeClr val="dk1"/>
                        </a:buClr>
                        <a:buSzPts val="1100"/>
                        <a:buFont typeface="Arial"/>
                        <a:buNone/>
                      </a:pPr>
                      <a:r>
                        <a:rPr lang="en">
                          <a:solidFill>
                            <a:schemeClr val="dk1"/>
                          </a:solidFill>
                        </a:rPr>
                        <a:t>SpeechSynthesis.resume()</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一時停止状態であった場合に再開する。</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77"/>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7"/>
          <p:cNvSpPr/>
          <p:nvPr/>
        </p:nvSpPr>
        <p:spPr>
          <a:xfrm>
            <a:off x="11617900" y="-368475"/>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7"/>
          <p:cNvSpPr/>
          <p:nvPr/>
        </p:nvSpPr>
        <p:spPr>
          <a:xfrm>
            <a:off x="11783050" y="30577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01" name="Google Shape;1001;p77"/>
          <p:cNvSpPr/>
          <p:nvPr/>
        </p:nvSpPr>
        <p:spPr>
          <a:xfrm>
            <a:off x="11783050" y="719625"/>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02" name="Google Shape;1002;p77"/>
          <p:cNvSpPr txBox="1"/>
          <p:nvPr>
            <p:ph idx="4294967295" type="body"/>
          </p:nvPr>
        </p:nvSpPr>
        <p:spPr>
          <a:xfrm>
            <a:off x="4023475" y="401938"/>
            <a:ext cx="7712400" cy="1414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テキストの読み上げを行うには、SpeechSyenthesicのspeak()メソッドにSpeechSynthesicUtteranceを渡す必要があります。</a:t>
            </a:r>
            <a:r>
              <a:rPr lang="en"/>
              <a:t>SpeechSynthesisUtterance</a:t>
            </a:r>
            <a:r>
              <a:rPr lang="en"/>
              <a:t>インターフェースは、発声リクエストを表します。</a:t>
            </a:r>
            <a:r>
              <a:rPr lang="en">
                <a:solidFill>
                  <a:srgbClr val="FF0000"/>
                </a:solidFill>
              </a:rPr>
              <a:t>読み上げるコンテンツ内容と、その読み上げ方の情報(言語、音の高低、音量)</a:t>
            </a:r>
            <a:r>
              <a:rPr lang="en"/>
              <a:t>が含まれます。</a:t>
            </a:r>
            <a:endParaRPr/>
          </a:p>
          <a:p>
            <a:pPr indent="0" lvl="0" marL="0" rtl="0" algn="l">
              <a:spcBef>
                <a:spcPts val="0"/>
              </a:spcBef>
              <a:spcAft>
                <a:spcPts val="0"/>
              </a:spcAft>
              <a:buNone/>
            </a:pPr>
            <a:r>
              <a:rPr lang="en" sz="1200"/>
              <a:t>https://developer.mozilla.org/ja/docs/Web/API/SpeechSynthesisUtterance</a:t>
            </a:r>
            <a:endParaRPr sz="1200"/>
          </a:p>
        </p:txBody>
      </p:sp>
      <p:sp>
        <p:nvSpPr>
          <p:cNvPr id="1003" name="Google Shape;1003;p77"/>
          <p:cNvSpPr txBox="1"/>
          <p:nvPr>
            <p:ph idx="4294967295" type="subTitle"/>
          </p:nvPr>
        </p:nvSpPr>
        <p:spPr>
          <a:xfrm>
            <a:off x="438325" y="305775"/>
            <a:ext cx="3864600" cy="717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a:solidFill>
                  <a:srgbClr val="3C78D8"/>
                </a:solidFill>
              </a:rPr>
              <a:t>SpeechSynthesisUtterance</a:t>
            </a:r>
            <a:r>
              <a:rPr lang="en"/>
              <a:t>...</a:t>
            </a:r>
            <a:endParaRPr/>
          </a:p>
        </p:txBody>
      </p:sp>
      <p:sp>
        <p:nvSpPr>
          <p:cNvPr id="1004" name="Google Shape;1004;p77"/>
          <p:cNvSpPr txBox="1"/>
          <p:nvPr>
            <p:ph idx="4294967295" type="body"/>
          </p:nvPr>
        </p:nvSpPr>
        <p:spPr>
          <a:xfrm>
            <a:off x="557063" y="2358100"/>
            <a:ext cx="8398500" cy="52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プロパティ</a:t>
            </a:r>
            <a:r>
              <a:rPr lang="en"/>
              <a:t>の例…</a:t>
            </a:r>
            <a:endParaRPr/>
          </a:p>
        </p:txBody>
      </p:sp>
      <p:sp>
        <p:nvSpPr>
          <p:cNvPr id="1005" name="Google Shape;1005;p77"/>
          <p:cNvSpPr txBox="1"/>
          <p:nvPr>
            <p:ph type="title"/>
          </p:nvPr>
        </p:nvSpPr>
        <p:spPr>
          <a:xfrm>
            <a:off x="726488" y="5751967"/>
            <a:ext cx="11360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SpeechSynthesisUtterance</a:t>
            </a:r>
            <a:endParaRPr b="1" sz="4000">
              <a:latin typeface="Oswald"/>
              <a:ea typeface="Oswald"/>
              <a:cs typeface="Oswald"/>
              <a:sym typeface="Oswald"/>
            </a:endParaRPr>
          </a:p>
        </p:txBody>
      </p:sp>
      <p:graphicFrame>
        <p:nvGraphicFramePr>
          <p:cNvPr id="1006" name="Google Shape;1006;p77"/>
          <p:cNvGraphicFramePr/>
          <p:nvPr/>
        </p:nvGraphicFramePr>
        <p:xfrm>
          <a:off x="981163" y="2962550"/>
          <a:ext cx="3000000" cy="3000000"/>
        </p:xfrm>
        <a:graphic>
          <a:graphicData uri="http://schemas.openxmlformats.org/drawingml/2006/table">
            <a:tbl>
              <a:tblPr>
                <a:noFill/>
                <a:tableStyleId>{AFE4D2EE-5FD4-4545-AC16-5A4BCC3E38B4}</a:tableStyleId>
              </a:tblPr>
              <a:tblGrid>
                <a:gridCol w="3440525"/>
                <a:gridCol w="7553950"/>
              </a:tblGrid>
              <a:tr h="335275">
                <a:tc>
                  <a:txBody>
                    <a:bodyPr/>
                    <a:lstStyle/>
                    <a:p>
                      <a:pPr indent="0" lvl="0" marL="0" rtl="0" algn="l">
                        <a:spcBef>
                          <a:spcPts val="0"/>
                        </a:spcBef>
                        <a:spcAft>
                          <a:spcPts val="0"/>
                        </a:spcAft>
                        <a:buNone/>
                      </a:pPr>
                      <a:r>
                        <a:rPr b="1" lang="en"/>
                        <a:t>プロパティ</a:t>
                      </a:r>
                      <a:endParaRPr b="1"/>
                    </a:p>
                  </a:txBody>
                  <a:tcPr marT="91425" marB="91425" marR="91425" marL="91425">
                    <a:solidFill>
                      <a:schemeClr val="accent2"/>
                    </a:solidFill>
                  </a:tcPr>
                </a:tc>
                <a:tc>
                  <a:txBody>
                    <a:bodyPr/>
                    <a:lstStyle/>
                    <a:p>
                      <a:pPr indent="0" lvl="0" marL="0" rtl="0" algn="l">
                        <a:spcBef>
                          <a:spcPts val="0"/>
                        </a:spcBef>
                        <a:spcAft>
                          <a:spcPts val="0"/>
                        </a:spcAft>
                        <a:buNone/>
                      </a:pPr>
                      <a:r>
                        <a:rPr b="1" lang="en"/>
                        <a:t>説明</a:t>
                      </a:r>
                      <a:endParaRPr b="1"/>
                    </a:p>
                  </a:txBody>
                  <a:tcPr marT="91425" marB="91425" marR="91425" marL="91425">
                    <a:solidFill>
                      <a:schemeClr val="accent2"/>
                    </a:solidFill>
                  </a:tcPr>
                </a:tc>
              </a:tr>
              <a:tr h="335275">
                <a:tc>
                  <a:txBody>
                    <a:bodyPr/>
                    <a:lstStyle/>
                    <a:p>
                      <a:pPr indent="0" lvl="0" marL="0" rtl="0" algn="l">
                        <a:spcBef>
                          <a:spcPts val="0"/>
                        </a:spcBef>
                        <a:spcAft>
                          <a:spcPts val="0"/>
                        </a:spcAft>
                        <a:buNone/>
                      </a:pPr>
                      <a:r>
                        <a:rPr lang="en">
                          <a:solidFill>
                            <a:schemeClr val="dk1"/>
                          </a:solidFill>
                        </a:rPr>
                        <a:t>SpeechSynthesisUtterance.lang</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言語を取得または設定する。</a:t>
                      </a:r>
                      <a:endParaRPr sz="1200"/>
                    </a:p>
                  </a:txBody>
                  <a:tcPr marT="91425" marB="91425" marR="91425" marL="91425">
                    <a:lnB cap="flat" cmpd="sng" w="9525">
                      <a:solidFill>
                        <a:srgbClr val="9E9E9E"/>
                      </a:solidFill>
                      <a:prstDash val="solid"/>
                      <a:round/>
                      <a:headEnd len="sm" w="sm" type="none"/>
                      <a:tailEnd len="sm" w="sm" type="none"/>
                    </a:lnB>
                  </a:tcPr>
                </a:tc>
              </a:tr>
              <a:tr h="335275">
                <a:tc>
                  <a:txBody>
                    <a:bodyPr/>
                    <a:lstStyle/>
                    <a:p>
                      <a:pPr indent="0" lvl="0" marL="0" rtl="0" algn="l">
                        <a:spcBef>
                          <a:spcPts val="0"/>
                        </a:spcBef>
                        <a:spcAft>
                          <a:spcPts val="0"/>
                        </a:spcAft>
                        <a:buClr>
                          <a:schemeClr val="dk1"/>
                        </a:buClr>
                        <a:buSzPts val="1100"/>
                        <a:buFont typeface="Arial"/>
                        <a:buNone/>
                      </a:pPr>
                      <a:r>
                        <a:rPr lang="en">
                          <a:solidFill>
                            <a:schemeClr val="dk1"/>
                          </a:solidFill>
                        </a:rPr>
                        <a:t>SpeechSynthesisUtterance.text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合成されるテキストを取得または設定する。</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8225">
                <a:tc>
                  <a:txBody>
                    <a:bodyPr/>
                    <a:lstStyle/>
                    <a:p>
                      <a:pPr indent="0" lvl="0" marL="0" rtl="0" algn="l">
                        <a:spcBef>
                          <a:spcPts val="0"/>
                        </a:spcBef>
                        <a:spcAft>
                          <a:spcPts val="0"/>
                        </a:spcAft>
                        <a:buNone/>
                      </a:pPr>
                      <a:r>
                        <a:rPr lang="en">
                          <a:solidFill>
                            <a:schemeClr val="dk1"/>
                          </a:solidFill>
                        </a:rPr>
                        <a:t>SpeechSynthesisUtterance.pitch</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ピッチ(音の高低)を取得または設定する。</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8225">
                <a:tc>
                  <a:txBody>
                    <a:bodyPr/>
                    <a:lstStyle/>
                    <a:p>
                      <a:pPr indent="0" lvl="0" marL="0" rtl="0" algn="l">
                        <a:spcBef>
                          <a:spcPts val="0"/>
                        </a:spcBef>
                        <a:spcAft>
                          <a:spcPts val="0"/>
                        </a:spcAft>
                        <a:buNone/>
                      </a:pPr>
                      <a:r>
                        <a:rPr lang="en">
                          <a:solidFill>
                            <a:schemeClr val="dk1"/>
                          </a:solidFill>
                        </a:rPr>
                        <a:t>SpeechSynthesisUtterance.rate</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音の速度を取得または設定する。</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8225">
                <a:tc>
                  <a:txBody>
                    <a:bodyPr/>
                    <a:lstStyle/>
                    <a:p>
                      <a:pPr indent="0" lvl="0" marL="0" rtl="0" algn="l">
                        <a:spcBef>
                          <a:spcPts val="0"/>
                        </a:spcBef>
                        <a:spcAft>
                          <a:spcPts val="0"/>
                        </a:spcAft>
                        <a:buClr>
                          <a:schemeClr val="dk1"/>
                        </a:buClr>
                        <a:buSzPts val="1100"/>
                        <a:buFont typeface="Arial"/>
                        <a:buNone/>
                      </a:pPr>
                      <a:r>
                        <a:rPr lang="en">
                          <a:solidFill>
                            <a:schemeClr val="dk1"/>
                          </a:solidFill>
                        </a:rPr>
                        <a:t>SpeechSynthesisUtterance.volume</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音量を取得または設定する。</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78"/>
          <p:cNvSpPr txBox="1"/>
          <p:nvPr/>
        </p:nvSpPr>
        <p:spPr>
          <a:xfrm>
            <a:off x="568275" y="3638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①methods</a:t>
            </a:r>
            <a:r>
              <a:rPr lang="en" sz="2000">
                <a:solidFill>
                  <a:schemeClr val="dk1"/>
                </a:solidFill>
              </a:rPr>
              <a:t>プロパティにspeech(text)を追加。</a:t>
            </a:r>
            <a:endParaRPr sz="2000">
              <a:solidFill>
                <a:schemeClr val="dk1"/>
              </a:solidFill>
            </a:endParaRPr>
          </a:p>
        </p:txBody>
      </p:sp>
      <p:sp>
        <p:nvSpPr>
          <p:cNvPr id="1012" name="Google Shape;1012;p78"/>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8"/>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音声</a:t>
            </a:r>
            <a:r>
              <a:rPr b="1" lang="en" sz="4000">
                <a:latin typeface="Oswald"/>
                <a:ea typeface="Oswald"/>
                <a:cs typeface="Oswald"/>
                <a:sym typeface="Oswald"/>
              </a:rPr>
              <a:t>合成</a:t>
            </a:r>
            <a:r>
              <a:rPr b="1" lang="en" sz="4000">
                <a:latin typeface="Oswald"/>
                <a:ea typeface="Oswald"/>
                <a:cs typeface="Oswald"/>
                <a:sym typeface="Oswald"/>
              </a:rPr>
              <a:t>処理実装①</a:t>
            </a:r>
            <a:endParaRPr b="1" sz="4000">
              <a:latin typeface="Oswald"/>
              <a:ea typeface="Oswald"/>
              <a:cs typeface="Oswald"/>
              <a:sym typeface="Oswald"/>
            </a:endParaRPr>
          </a:p>
        </p:txBody>
      </p:sp>
      <p:sp>
        <p:nvSpPr>
          <p:cNvPr id="1014" name="Google Shape;1014;p78"/>
          <p:cNvSpPr txBox="1"/>
          <p:nvPr/>
        </p:nvSpPr>
        <p:spPr>
          <a:xfrm>
            <a:off x="709775" y="856475"/>
            <a:ext cx="8952900" cy="4109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methods: {</a:t>
            </a:r>
            <a:endParaRPr sz="1500">
              <a:solidFill>
                <a:schemeClr val="dk1"/>
              </a:solidFill>
            </a:endParaRPr>
          </a:p>
          <a:p>
            <a:pPr indent="0" lvl="0" marL="0" rtl="0" algn="l">
              <a:spcBef>
                <a:spcPts val="0"/>
              </a:spcBef>
              <a:spcAft>
                <a:spcPts val="0"/>
              </a:spcAft>
              <a:buNone/>
            </a:pPr>
            <a:r>
              <a:rPr lang="en" sz="1500">
                <a:solidFill>
                  <a:schemeClr val="dk1"/>
                </a:solidFill>
              </a:rPr>
              <a:t>    …省略…</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    // 音声合成処理</a:t>
            </a:r>
            <a:endParaRPr sz="1500">
              <a:solidFill>
                <a:schemeClr val="dk1"/>
              </a:solidFill>
            </a:endParaRPr>
          </a:p>
          <a:p>
            <a:pPr indent="0" lvl="0" marL="0" rtl="0" algn="l">
              <a:spcBef>
                <a:spcPts val="0"/>
              </a:spcBef>
              <a:spcAft>
                <a:spcPts val="0"/>
              </a:spcAft>
              <a:buNone/>
            </a:pPr>
            <a:r>
              <a:rPr lang="en" sz="1500">
                <a:solidFill>
                  <a:schemeClr val="dk1"/>
                </a:solidFill>
              </a:rPr>
              <a:t>    speech(text) {</a:t>
            </a:r>
            <a:endParaRPr sz="1500">
              <a:solidFill>
                <a:schemeClr val="dk1"/>
              </a:solidFill>
            </a:endParaRPr>
          </a:p>
          <a:p>
            <a:pPr indent="0" lvl="0" marL="0" rtl="0" algn="l">
              <a:spcBef>
                <a:spcPts val="0"/>
              </a:spcBef>
              <a:spcAft>
                <a:spcPts val="0"/>
              </a:spcAft>
              <a:buNone/>
            </a:pPr>
            <a:r>
              <a:rPr lang="en" sz="1500">
                <a:solidFill>
                  <a:schemeClr val="dk1"/>
                </a:solidFill>
              </a:rPr>
              <a:t>      // speechSynthesisを利用</a:t>
            </a:r>
            <a:endParaRPr sz="1500">
              <a:solidFill>
                <a:schemeClr val="dk1"/>
              </a:solidFill>
            </a:endParaRPr>
          </a:p>
          <a:p>
            <a:pPr indent="0" lvl="0" marL="0" rtl="0" algn="l">
              <a:spcBef>
                <a:spcPts val="0"/>
              </a:spcBef>
              <a:spcAft>
                <a:spcPts val="0"/>
              </a:spcAft>
              <a:buNone/>
            </a:pPr>
            <a:r>
              <a:rPr lang="en" sz="1500">
                <a:solidFill>
                  <a:schemeClr val="dk1"/>
                </a:solidFill>
              </a:rPr>
              <a:t>      const synth = window.speechSynthesis;</a:t>
            </a:r>
            <a:endParaRPr sz="1500">
              <a:solidFill>
                <a:schemeClr val="dk1"/>
              </a:solidFill>
            </a:endParaRPr>
          </a:p>
          <a:p>
            <a:pPr indent="0" lvl="0" marL="0" rtl="0" algn="l">
              <a:spcBef>
                <a:spcPts val="0"/>
              </a:spcBef>
              <a:spcAft>
                <a:spcPts val="0"/>
              </a:spcAft>
              <a:buNone/>
            </a:pPr>
            <a:r>
              <a:rPr lang="en" sz="1500">
                <a:solidFill>
                  <a:schemeClr val="dk1"/>
                </a:solidFill>
              </a:rPr>
              <a:t>      // 読み上げるテキストや読み上げ方についての情報を設定</a:t>
            </a:r>
            <a:endParaRPr sz="1500">
              <a:solidFill>
                <a:schemeClr val="dk1"/>
              </a:solidFill>
            </a:endParaRPr>
          </a:p>
          <a:p>
            <a:pPr indent="0" lvl="0" marL="0" rtl="0" algn="l">
              <a:spcBef>
                <a:spcPts val="0"/>
              </a:spcBef>
              <a:spcAft>
                <a:spcPts val="0"/>
              </a:spcAft>
              <a:buNone/>
            </a:pPr>
            <a:r>
              <a:rPr lang="en" sz="1500">
                <a:solidFill>
                  <a:schemeClr val="dk1"/>
                </a:solidFill>
              </a:rPr>
              <a:t>      const uttr = new SpeechSynthesisUtterance();</a:t>
            </a:r>
            <a:endParaRPr sz="1500">
              <a:solidFill>
                <a:schemeClr val="dk1"/>
              </a:solidFill>
            </a:endParaRPr>
          </a:p>
          <a:p>
            <a:pPr indent="0" lvl="0" marL="0" rtl="0" algn="l">
              <a:spcBef>
                <a:spcPts val="0"/>
              </a:spcBef>
              <a:spcAft>
                <a:spcPts val="0"/>
              </a:spcAft>
              <a:buNone/>
            </a:pPr>
            <a:r>
              <a:rPr lang="en" sz="1500">
                <a:solidFill>
                  <a:schemeClr val="dk1"/>
                </a:solidFill>
              </a:rPr>
              <a:t>      uttr.text = text; // 読み上げるテキスト</a:t>
            </a:r>
            <a:endParaRPr sz="1500">
              <a:solidFill>
                <a:schemeClr val="dk1"/>
              </a:solidFill>
            </a:endParaRPr>
          </a:p>
          <a:p>
            <a:pPr indent="0" lvl="0" marL="0" rtl="0" algn="l">
              <a:spcBef>
                <a:spcPts val="0"/>
              </a:spcBef>
              <a:spcAft>
                <a:spcPts val="0"/>
              </a:spcAft>
              <a:buNone/>
            </a:pPr>
            <a:r>
              <a:rPr lang="en" sz="1500">
                <a:solidFill>
                  <a:schemeClr val="dk1"/>
                </a:solidFill>
              </a:rPr>
              <a:t>      uttr.lang = "ja-JP"; // 言語を日本語に設定</a:t>
            </a:r>
            <a:endParaRPr sz="1500">
              <a:solidFill>
                <a:schemeClr val="dk1"/>
              </a:solidFill>
            </a:endParaRPr>
          </a:p>
          <a:p>
            <a:pPr indent="0" lvl="0" marL="0" rtl="0" algn="l">
              <a:spcBef>
                <a:spcPts val="0"/>
              </a:spcBef>
              <a:spcAft>
                <a:spcPts val="0"/>
              </a:spcAft>
              <a:buNone/>
            </a:pPr>
            <a:r>
              <a:rPr lang="en" sz="1500">
                <a:solidFill>
                  <a:schemeClr val="dk1"/>
                </a:solidFill>
              </a:rPr>
              <a:t>      uttr.pitch = 1.3; // 音声の高さ</a:t>
            </a:r>
            <a:endParaRPr sz="1500">
              <a:solidFill>
                <a:schemeClr val="dk1"/>
              </a:solidFill>
            </a:endParaRPr>
          </a:p>
          <a:p>
            <a:pPr indent="0" lvl="0" marL="0" rtl="0" algn="l">
              <a:spcBef>
                <a:spcPts val="0"/>
              </a:spcBef>
              <a:spcAft>
                <a:spcPts val="0"/>
              </a:spcAft>
              <a:buNone/>
            </a:pPr>
            <a:r>
              <a:rPr lang="en" sz="1500">
                <a:solidFill>
                  <a:schemeClr val="dk1"/>
                </a:solidFill>
              </a:rPr>
              <a:t>      uttr.rate = 1.2; // 音声の速さ</a:t>
            </a:r>
            <a:endParaRPr sz="1500">
              <a:solidFill>
                <a:schemeClr val="dk1"/>
              </a:solidFill>
            </a:endParaRPr>
          </a:p>
          <a:p>
            <a:pPr indent="0" lvl="0" marL="0" rtl="0" algn="l">
              <a:spcBef>
                <a:spcPts val="0"/>
              </a:spcBef>
              <a:spcAft>
                <a:spcPts val="0"/>
              </a:spcAft>
              <a:buNone/>
            </a:pPr>
            <a:r>
              <a:rPr lang="en" sz="1500">
                <a:solidFill>
                  <a:schemeClr val="dk1"/>
                </a:solidFill>
              </a:rPr>
              <a:t>      // 音声読み上げ</a:t>
            </a:r>
            <a:endParaRPr sz="1500">
              <a:solidFill>
                <a:schemeClr val="dk1"/>
              </a:solidFill>
            </a:endParaRPr>
          </a:p>
          <a:p>
            <a:pPr indent="0" lvl="0" marL="0" rtl="0" algn="l">
              <a:spcBef>
                <a:spcPts val="0"/>
              </a:spcBef>
              <a:spcAft>
                <a:spcPts val="0"/>
              </a:spcAft>
              <a:buNone/>
            </a:pPr>
            <a:r>
              <a:rPr lang="en" sz="1500">
                <a:solidFill>
                  <a:schemeClr val="dk1"/>
                </a:solidFill>
              </a:rPr>
              <a:t>      synth.speak(uttr);</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79"/>
          <p:cNvSpPr txBox="1"/>
          <p:nvPr/>
        </p:nvSpPr>
        <p:spPr>
          <a:xfrm>
            <a:off x="568275" y="363875"/>
            <a:ext cx="97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②API</a:t>
            </a:r>
            <a:r>
              <a:rPr lang="en" sz="2000">
                <a:solidFill>
                  <a:schemeClr val="dk1"/>
                </a:solidFill>
              </a:rPr>
              <a:t>からレスポンスを受け取った後処理で、speech(text)を呼び出す。</a:t>
            </a:r>
            <a:endParaRPr sz="2000">
              <a:solidFill>
                <a:schemeClr val="dk1"/>
              </a:solidFill>
            </a:endParaRPr>
          </a:p>
        </p:txBody>
      </p:sp>
      <p:sp>
        <p:nvSpPr>
          <p:cNvPr id="1020" name="Google Shape;1020;p79"/>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9"/>
          <p:cNvSpPr txBox="1"/>
          <p:nvPr>
            <p:ph type="title"/>
          </p:nvPr>
        </p:nvSpPr>
        <p:spPr>
          <a:xfrm>
            <a:off x="709775" y="5713725"/>
            <a:ext cx="9873000" cy="83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音声合成処理実装②</a:t>
            </a:r>
            <a:endParaRPr b="1" sz="4000">
              <a:latin typeface="Oswald"/>
              <a:ea typeface="Oswald"/>
              <a:cs typeface="Oswald"/>
              <a:sym typeface="Oswald"/>
            </a:endParaRPr>
          </a:p>
        </p:txBody>
      </p:sp>
      <p:sp>
        <p:nvSpPr>
          <p:cNvPr id="1022" name="Google Shape;1022;p79"/>
          <p:cNvSpPr txBox="1"/>
          <p:nvPr/>
        </p:nvSpPr>
        <p:spPr>
          <a:xfrm>
            <a:off x="709775" y="788325"/>
            <a:ext cx="8952900" cy="4802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    sendMessage() {</a:t>
            </a:r>
            <a:endParaRPr sz="1200">
              <a:solidFill>
                <a:schemeClr val="dk1"/>
              </a:solidFill>
            </a:endParaRPr>
          </a:p>
          <a:p>
            <a:pPr indent="0" lvl="0" marL="0" rtl="0" algn="l">
              <a:spcBef>
                <a:spcPts val="0"/>
              </a:spcBef>
              <a:spcAft>
                <a:spcPts val="0"/>
              </a:spcAft>
              <a:buNone/>
            </a:pPr>
            <a:r>
              <a:rPr lang="en" sz="1200">
                <a:solidFill>
                  <a:schemeClr val="dk1"/>
                </a:solidFill>
              </a:rPr>
              <a:t>      // APIを呼び出し、Dialogflowでの自然言語処理結果から返却メッセージを取得する</a:t>
            </a:r>
            <a:endParaRPr sz="1200">
              <a:solidFill>
                <a:schemeClr val="dk1"/>
              </a:solidFill>
            </a:endParaRPr>
          </a:p>
          <a:p>
            <a:pPr indent="0" lvl="0" marL="0" rtl="0" algn="l">
              <a:spcBef>
                <a:spcPts val="0"/>
              </a:spcBef>
              <a:spcAft>
                <a:spcPts val="0"/>
              </a:spcAft>
              <a:buNone/>
            </a:pPr>
            <a:r>
              <a:rPr lang="en" sz="1200">
                <a:solidFill>
                  <a:schemeClr val="dk1"/>
                </a:solidFill>
              </a:rPr>
              <a:t>      axios</a:t>
            </a:r>
            <a:endParaRPr sz="1200">
              <a:solidFill>
                <a:schemeClr val="dk1"/>
              </a:solidFill>
            </a:endParaRPr>
          </a:p>
          <a:p>
            <a:pPr indent="0" lvl="0" marL="0" rtl="0" algn="l">
              <a:spcBef>
                <a:spcPts val="0"/>
              </a:spcBef>
              <a:spcAft>
                <a:spcPts val="0"/>
              </a:spcAft>
              <a:buNone/>
            </a:pPr>
            <a:r>
              <a:rPr lang="en" sz="1200">
                <a:solidFill>
                  <a:schemeClr val="dk1"/>
                </a:solidFill>
              </a:rPr>
              <a:t>        .get("http://localhost:3000/detectIntent", {</a:t>
            </a:r>
            <a:endParaRPr sz="1200">
              <a:solidFill>
                <a:schemeClr val="dk1"/>
              </a:solidFill>
            </a:endParaRPr>
          </a:p>
          <a:p>
            <a:pPr indent="0" lvl="0" marL="0" rtl="0" algn="l">
              <a:spcBef>
                <a:spcPts val="0"/>
              </a:spcBef>
              <a:spcAft>
                <a:spcPts val="0"/>
              </a:spcAft>
              <a:buNone/>
            </a:pPr>
            <a:r>
              <a:rPr lang="en" sz="1200">
                <a:solidFill>
                  <a:schemeClr val="dk1"/>
                </a:solidFill>
              </a:rPr>
              <a:t>          params: {</a:t>
            </a:r>
            <a:endParaRPr sz="1200">
              <a:solidFill>
                <a:schemeClr val="dk1"/>
              </a:solidFill>
            </a:endParaRPr>
          </a:p>
          <a:p>
            <a:pPr indent="0" lvl="0" marL="0" rtl="0" algn="l">
              <a:spcBef>
                <a:spcPts val="0"/>
              </a:spcBef>
              <a:spcAft>
                <a:spcPts val="0"/>
              </a:spcAft>
              <a:buNone/>
            </a:pPr>
            <a:r>
              <a:rPr lang="en" sz="1200">
                <a:solidFill>
                  <a:schemeClr val="dk1"/>
                </a:solidFill>
              </a:rPr>
              <a:t>            sessionId: this.sessionId,</a:t>
            </a:r>
            <a:endParaRPr sz="1200">
              <a:solidFill>
                <a:schemeClr val="dk1"/>
              </a:solidFill>
            </a:endParaRPr>
          </a:p>
          <a:p>
            <a:pPr indent="0" lvl="0" marL="0" rtl="0" algn="l">
              <a:spcBef>
                <a:spcPts val="0"/>
              </a:spcBef>
              <a:spcAft>
                <a:spcPts val="0"/>
              </a:spcAft>
              <a:buNone/>
            </a:pPr>
            <a:r>
              <a:rPr lang="en" sz="1200">
                <a:solidFill>
                  <a:schemeClr val="dk1"/>
                </a:solidFill>
              </a:rPr>
              <a:t>            inputMessage: this.inputMessage,</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.then((response) =&gt; {</a:t>
            </a:r>
            <a:endParaRPr sz="1200">
              <a:solidFill>
                <a:schemeClr val="dk1"/>
              </a:solidFill>
            </a:endParaRPr>
          </a:p>
          <a:p>
            <a:pPr indent="0" lvl="0" marL="0" rtl="0" algn="l">
              <a:spcBef>
                <a:spcPts val="0"/>
              </a:spcBef>
              <a:spcAft>
                <a:spcPts val="0"/>
              </a:spcAft>
              <a:buNone/>
            </a:pPr>
            <a:r>
              <a:rPr lang="en" sz="1200">
                <a:solidFill>
                  <a:schemeClr val="dk1"/>
                </a:solidFill>
              </a:rPr>
              <a:t>          const responseData = response.data;</a:t>
            </a:r>
            <a:endParaRPr sz="1200">
              <a:solidFill>
                <a:schemeClr val="dk1"/>
              </a:solidFill>
            </a:endParaRPr>
          </a:p>
          <a:p>
            <a:pPr indent="0" lvl="0" marL="0" rtl="0" algn="l">
              <a:spcBef>
                <a:spcPts val="0"/>
              </a:spcBef>
              <a:spcAft>
                <a:spcPts val="0"/>
              </a:spcAft>
              <a:buNone/>
            </a:pPr>
            <a:r>
              <a:rPr lang="en" sz="1200">
                <a:solidFill>
                  <a:schemeClr val="dk1"/>
                </a:solidFill>
              </a:rPr>
              <a:t>          if (responseData) {</a:t>
            </a:r>
            <a:endParaRPr sz="1200">
              <a:solidFill>
                <a:schemeClr val="dk1"/>
              </a:solidFill>
            </a:endParaRPr>
          </a:p>
          <a:p>
            <a:pPr indent="0" lvl="0" marL="0" rtl="0" algn="l">
              <a:spcBef>
                <a:spcPts val="0"/>
              </a:spcBef>
              <a:spcAft>
                <a:spcPts val="0"/>
              </a:spcAft>
              <a:buNone/>
            </a:pPr>
            <a:r>
              <a:rPr lang="en" sz="1200">
                <a:solidFill>
                  <a:schemeClr val="dk1"/>
                </a:solidFill>
              </a:rPr>
              <a:t>            </a:t>
            </a:r>
            <a:r>
              <a:rPr lang="en" sz="1200">
                <a:solidFill>
                  <a:srgbClr val="FF0000"/>
                </a:solidFill>
              </a:rPr>
              <a:t>// 発話</a:t>
            </a:r>
            <a:endParaRPr sz="1200">
              <a:solidFill>
                <a:srgbClr val="FF0000"/>
              </a:solidFill>
            </a:endParaRPr>
          </a:p>
          <a:p>
            <a:pPr indent="0" lvl="0" marL="0" rtl="0" algn="l">
              <a:spcBef>
                <a:spcPts val="0"/>
              </a:spcBef>
              <a:spcAft>
                <a:spcPts val="0"/>
              </a:spcAft>
              <a:buNone/>
            </a:pPr>
            <a:r>
              <a:rPr lang="en" sz="1200">
                <a:solidFill>
                  <a:srgbClr val="FF0000"/>
                </a:solidFill>
              </a:rPr>
              <a:t>            this.speech(responseData.fulfillmentText);</a:t>
            </a:r>
            <a:endParaRPr sz="1200">
              <a:solidFill>
                <a:srgbClr val="FF0000"/>
              </a:solidFill>
            </a:endParaRPr>
          </a:p>
          <a:p>
            <a:pPr indent="0" lvl="0" marL="0" rtl="0" algn="l">
              <a:spcBef>
                <a:spcPts val="0"/>
              </a:spcBef>
              <a:spcAft>
                <a:spcPts val="0"/>
              </a:spcAft>
              <a:buNone/>
            </a:pPr>
            <a:r>
              <a:rPr lang="en" sz="1200">
                <a:solidFill>
                  <a:schemeClr val="dk1"/>
                </a:solidFill>
              </a:rPr>
              <a:t>            // 画面上のメッセージ一覧に結果を表示する</a:t>
            </a:r>
            <a:endParaRPr sz="1200">
              <a:solidFill>
                <a:schemeClr val="dk1"/>
              </a:solidFill>
            </a:endParaRPr>
          </a:p>
          <a:p>
            <a:pPr indent="0" lvl="0" marL="0" rtl="0" algn="l">
              <a:spcBef>
                <a:spcPts val="0"/>
              </a:spcBef>
              <a:spcAft>
                <a:spcPts val="0"/>
              </a:spcAft>
              <a:buNone/>
            </a:pPr>
            <a:r>
              <a:rPr lang="en" sz="1200">
                <a:solidFill>
                  <a:schemeClr val="dk1"/>
                </a:solidFill>
              </a:rPr>
              <a:t>            this.dispMessages.push({</a:t>
            </a:r>
            <a:endParaRPr sz="1200">
              <a:solidFill>
                <a:schemeClr val="dk1"/>
              </a:solidFill>
            </a:endParaRPr>
          </a:p>
          <a:p>
            <a:pPr indent="0" lvl="0" marL="0" rtl="0" algn="l">
              <a:spcBef>
                <a:spcPts val="0"/>
              </a:spcBef>
              <a:spcAft>
                <a:spcPts val="0"/>
              </a:spcAft>
              <a:buNone/>
            </a:pPr>
            <a:r>
              <a:rPr lang="en" sz="1200">
                <a:solidFill>
                  <a:schemeClr val="dk1"/>
                </a:solidFill>
              </a:rPr>
              <a:t>              id: this.talkId,</a:t>
            </a:r>
            <a:endParaRPr sz="1200">
              <a:solidFill>
                <a:schemeClr val="dk1"/>
              </a:solidFill>
            </a:endParaRPr>
          </a:p>
          <a:p>
            <a:pPr indent="0" lvl="0" marL="0" rtl="0" algn="l">
              <a:spcBef>
                <a:spcPts val="0"/>
              </a:spcBef>
              <a:spcAft>
                <a:spcPts val="0"/>
              </a:spcAft>
              <a:buNone/>
            </a:pPr>
            <a:r>
              <a:rPr lang="en" sz="1200">
                <a:solidFill>
                  <a:schemeClr val="dk1"/>
                </a:solidFill>
              </a:rPr>
              <a:t>              userMessage: this.inputMessage,</a:t>
            </a:r>
            <a:endParaRPr sz="1200">
              <a:solidFill>
                <a:schemeClr val="dk1"/>
              </a:solidFill>
            </a:endParaRPr>
          </a:p>
          <a:p>
            <a:pPr indent="0" lvl="0" marL="0" rtl="0" algn="l">
              <a:spcBef>
                <a:spcPts val="0"/>
              </a:spcBef>
              <a:spcAft>
                <a:spcPts val="0"/>
              </a:spcAft>
              <a:buNone/>
            </a:pPr>
            <a:r>
              <a:rPr lang="en" sz="1200">
                <a:solidFill>
                  <a:schemeClr val="dk1"/>
                </a:solidFill>
              </a:rPr>
              <a:t>              botMessage: responseData.fulfillmentText,</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this.inputMessage = "";</a:t>
            </a:r>
            <a:endParaRPr sz="1200">
              <a:solidFill>
                <a:schemeClr val="dk1"/>
              </a:solidFill>
            </a:endParaRPr>
          </a:p>
          <a:p>
            <a:pPr indent="0" lvl="0" marL="0" rtl="0" algn="l">
              <a:spcBef>
                <a:spcPts val="0"/>
              </a:spcBef>
              <a:spcAft>
                <a:spcPts val="0"/>
              </a:spcAft>
              <a:buNone/>
            </a:pPr>
            <a:r>
              <a:rPr lang="en" sz="1200">
                <a:solidFill>
                  <a:schemeClr val="dk1"/>
                </a:solidFill>
              </a:rPr>
              <a:t>            this.talkId++;</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80"/>
          <p:cNvSpPr txBox="1"/>
          <p:nvPr>
            <p:ph idx="1" type="body"/>
          </p:nvPr>
        </p:nvSpPr>
        <p:spPr>
          <a:xfrm>
            <a:off x="1202171" y="4813250"/>
            <a:ext cx="6165600" cy="1565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ついに発話処理も完成しました…！</a:t>
            </a:r>
            <a:endParaRPr/>
          </a:p>
        </p:txBody>
      </p:sp>
      <p:sp>
        <p:nvSpPr>
          <p:cNvPr id="1028" name="Google Shape;1028;p80"/>
          <p:cNvSpPr txBox="1"/>
          <p:nvPr>
            <p:ph type="title"/>
          </p:nvPr>
        </p:nvSpPr>
        <p:spPr>
          <a:xfrm>
            <a:off x="1151264" y="1454400"/>
            <a:ext cx="6165600" cy="3160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1" lang="en" sz="4000">
                <a:solidFill>
                  <a:schemeClr val="accent3"/>
                </a:solidFill>
                <a:latin typeface="Oswald"/>
                <a:ea typeface="Oswald"/>
                <a:cs typeface="Oswald"/>
                <a:sym typeface="Oswald"/>
              </a:rPr>
              <a:t>音声</a:t>
            </a:r>
            <a:r>
              <a:rPr b="1" lang="en" sz="4000">
                <a:solidFill>
                  <a:schemeClr val="accent3"/>
                </a:solidFill>
                <a:latin typeface="Oswald"/>
                <a:ea typeface="Oswald"/>
                <a:cs typeface="Oswald"/>
                <a:sym typeface="Oswald"/>
              </a:rPr>
              <a:t>合成</a:t>
            </a:r>
            <a:r>
              <a:rPr b="1" lang="en" sz="4000">
                <a:solidFill>
                  <a:schemeClr val="accent3"/>
                </a:solidFill>
                <a:latin typeface="Oswald"/>
                <a:ea typeface="Oswald"/>
                <a:cs typeface="Oswald"/>
                <a:sym typeface="Oswald"/>
              </a:rPr>
              <a:t>処理完成！！</a:t>
            </a:r>
            <a:endParaRPr b="1" sz="4000">
              <a:solidFill>
                <a:schemeClr val="accent3"/>
              </a:solidFill>
              <a:latin typeface="Oswald"/>
              <a:ea typeface="Oswald"/>
              <a:cs typeface="Oswald"/>
              <a:sym typeface="Oswald"/>
            </a:endParaRPr>
          </a:p>
          <a:p>
            <a:pPr indent="0" lvl="0" marL="0" rtl="0" algn="l">
              <a:spcBef>
                <a:spcPts val="0"/>
              </a:spcBef>
              <a:spcAft>
                <a:spcPts val="0"/>
              </a:spcAft>
              <a:buNone/>
            </a:pPr>
            <a:r>
              <a:rPr b="1" lang="en" sz="4000">
                <a:solidFill>
                  <a:schemeClr val="accent3"/>
                </a:solidFill>
                <a:latin typeface="Oswald"/>
                <a:ea typeface="Oswald"/>
                <a:cs typeface="Oswald"/>
                <a:sym typeface="Oswald"/>
              </a:rPr>
              <a:t>音声対話し</a:t>
            </a:r>
            <a:r>
              <a:rPr b="1" lang="en" sz="4000">
                <a:solidFill>
                  <a:schemeClr val="accent3"/>
                </a:solidFill>
                <a:latin typeface="Oswald"/>
                <a:ea typeface="Oswald"/>
                <a:cs typeface="Oswald"/>
                <a:sym typeface="Oswald"/>
              </a:rPr>
              <a:t>てみよう！</a:t>
            </a:r>
            <a:endParaRPr b="1" sz="4000">
              <a:solidFill>
                <a:schemeClr val="accent3"/>
              </a:solidFill>
              <a:latin typeface="Oswald"/>
              <a:ea typeface="Oswald"/>
              <a:cs typeface="Oswald"/>
              <a:sym typeface="Oswald"/>
            </a:endParaRPr>
          </a:p>
        </p:txBody>
      </p:sp>
      <p:grpSp>
        <p:nvGrpSpPr>
          <p:cNvPr id="1029" name="Google Shape;1029;p80"/>
          <p:cNvGrpSpPr/>
          <p:nvPr/>
        </p:nvGrpSpPr>
        <p:grpSpPr>
          <a:xfrm>
            <a:off x="5180833" y="4956817"/>
            <a:ext cx="333805" cy="344208"/>
            <a:chOff x="674800" y="2146225"/>
            <a:chExt cx="252500" cy="252500"/>
          </a:xfrm>
        </p:grpSpPr>
        <p:sp>
          <p:nvSpPr>
            <p:cNvPr id="1030" name="Google Shape;1030;p80"/>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1" name="Google Shape;1031;p80"/>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2" name="Google Shape;1032;p80"/>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3" name="Google Shape;1033;p80"/>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descr="部屋, シャツ が含まれている画像&#10;&#10;自動的に生成された説明" id="1034" name="Google Shape;1034;p80"/>
          <p:cNvPicPr preferRelativeResize="0"/>
          <p:nvPr/>
        </p:nvPicPr>
        <p:blipFill rotWithShape="1">
          <a:blip r:embed="rId3">
            <a:alphaModFix/>
          </a:blip>
          <a:srcRect b="0" l="0" r="0" t="0"/>
          <a:stretch/>
        </p:blipFill>
        <p:spPr>
          <a:xfrm>
            <a:off x="8074970" y="1397338"/>
            <a:ext cx="4063314" cy="4063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1669400" y="1050575"/>
            <a:ext cx="7437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セミナー内容の目次</a:t>
            </a:r>
            <a:endParaRPr/>
          </a:p>
        </p:txBody>
      </p:sp>
      <p:sp>
        <p:nvSpPr>
          <p:cNvPr id="310" name="Google Shape;310;p27"/>
          <p:cNvSpPr txBox="1"/>
          <p:nvPr>
            <p:ph idx="4294967295" type="body"/>
          </p:nvPr>
        </p:nvSpPr>
        <p:spPr>
          <a:xfrm>
            <a:off x="2116225" y="2105953"/>
            <a:ext cx="8896800" cy="2872500"/>
          </a:xfrm>
          <a:prstGeom prst="rect">
            <a:avLst/>
          </a:prstGeom>
        </p:spPr>
        <p:txBody>
          <a:bodyPr anchorCtr="0" anchor="t" bIns="121900" lIns="121900" spcFirstLastPara="1" rIns="121900" wrap="square" tIns="121900">
            <a:noAutofit/>
          </a:bodyPr>
          <a:lstStyle/>
          <a:p>
            <a:pPr indent="-381000" lvl="0" marL="457200" rtl="0" algn="l">
              <a:lnSpc>
                <a:spcPct val="100000"/>
              </a:lnSpc>
              <a:spcBef>
                <a:spcPts val="0"/>
              </a:spcBef>
              <a:spcAft>
                <a:spcPts val="0"/>
              </a:spcAft>
              <a:buSzPts val="2400"/>
              <a:buChar char="●"/>
            </a:pPr>
            <a:r>
              <a:rPr lang="en" sz="2400"/>
              <a:t>チャットボットとは</a:t>
            </a:r>
            <a:endParaRPr sz="2400"/>
          </a:p>
          <a:p>
            <a:pPr indent="0" lvl="0" marL="0" rtl="0" algn="l">
              <a:lnSpc>
                <a:spcPct val="100000"/>
              </a:lnSpc>
              <a:spcBef>
                <a:spcPts val="0"/>
              </a:spcBef>
              <a:spcAft>
                <a:spcPts val="0"/>
              </a:spcAft>
              <a:buNone/>
            </a:pPr>
            <a:r>
              <a:t/>
            </a:r>
            <a:endParaRPr sz="2400"/>
          </a:p>
          <a:p>
            <a:pPr indent="-381000" lvl="0" marL="457200" rtl="0" algn="l">
              <a:lnSpc>
                <a:spcPct val="200000"/>
              </a:lnSpc>
              <a:spcBef>
                <a:spcPts val="0"/>
              </a:spcBef>
              <a:spcAft>
                <a:spcPts val="0"/>
              </a:spcAft>
              <a:buSzPts val="2400"/>
              <a:buChar char="●"/>
            </a:pPr>
            <a:r>
              <a:rPr lang="en" sz="2400"/>
              <a:t>Google Dialogflowを使ってみよう</a:t>
            </a:r>
            <a:endParaRPr sz="2400"/>
          </a:p>
          <a:p>
            <a:pPr indent="-381000" lvl="0" marL="457200" rtl="0" algn="l">
              <a:lnSpc>
                <a:spcPct val="200000"/>
              </a:lnSpc>
              <a:spcBef>
                <a:spcPts val="0"/>
              </a:spcBef>
              <a:spcAft>
                <a:spcPts val="0"/>
              </a:spcAft>
              <a:buSzPts val="2400"/>
              <a:buChar char="●"/>
            </a:pPr>
            <a:r>
              <a:rPr lang="en" sz="2400"/>
              <a:t>Webアプリとしてのチャットボット構築</a:t>
            </a:r>
            <a:endParaRPr sz="2400"/>
          </a:p>
          <a:p>
            <a:pPr indent="-381000" lvl="0" marL="457200" rtl="0" algn="l">
              <a:lnSpc>
                <a:spcPct val="200000"/>
              </a:lnSpc>
              <a:spcBef>
                <a:spcPts val="0"/>
              </a:spcBef>
              <a:spcAft>
                <a:spcPts val="0"/>
              </a:spcAft>
              <a:buSzPts val="2400"/>
              <a:buChar char="●"/>
            </a:pPr>
            <a:r>
              <a:rPr lang="en" sz="2400"/>
              <a:t>音声認識/発話処理の実装</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1"/>
          <p:cNvSpPr txBox="1"/>
          <p:nvPr>
            <p:ph type="title"/>
          </p:nvPr>
        </p:nvSpPr>
        <p:spPr>
          <a:xfrm>
            <a:off x="2213700" y="821975"/>
            <a:ext cx="8003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
                <a:latin typeface="Oswald"/>
                <a:ea typeface="Oswald"/>
                <a:cs typeface="Oswald"/>
                <a:sym typeface="Oswald"/>
              </a:rPr>
              <a:t>これにて本講義は終了です！</a:t>
            </a:r>
            <a:endParaRPr b="1">
              <a:latin typeface="Oswald"/>
              <a:ea typeface="Oswald"/>
              <a:cs typeface="Oswald"/>
              <a:sym typeface="Oswald"/>
            </a:endParaRPr>
          </a:p>
        </p:txBody>
      </p:sp>
      <p:sp>
        <p:nvSpPr>
          <p:cNvPr id="1040" name="Google Shape;1040;p81"/>
          <p:cNvSpPr txBox="1"/>
          <p:nvPr>
            <p:ph idx="2" type="subTitle"/>
          </p:nvPr>
        </p:nvSpPr>
        <p:spPr>
          <a:xfrm>
            <a:off x="2450100" y="3540600"/>
            <a:ext cx="7647600" cy="2591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t>
            </a:r>
            <a:r>
              <a:rPr lang="en"/>
              <a:t>インテントやエンティティを増やす</a:t>
            </a:r>
            <a:endParaRPr/>
          </a:p>
          <a:p>
            <a:pPr indent="0" lvl="0" marL="0" rtl="0" algn="l">
              <a:spcBef>
                <a:spcPts val="2100"/>
              </a:spcBef>
              <a:spcAft>
                <a:spcPts val="0"/>
              </a:spcAft>
              <a:buNone/>
            </a:pPr>
            <a:r>
              <a:rPr lang="en"/>
              <a:t>・Dialogflowの</a:t>
            </a:r>
            <a:r>
              <a:rPr lang="en"/>
              <a:t>その他機能を使いこなす</a:t>
            </a:r>
            <a:endParaRPr/>
          </a:p>
          <a:p>
            <a:pPr indent="0" lvl="0" marL="0" rtl="0" algn="l">
              <a:spcBef>
                <a:spcPts val="2100"/>
              </a:spcBef>
              <a:spcAft>
                <a:spcPts val="0"/>
              </a:spcAft>
              <a:buNone/>
            </a:pPr>
            <a:r>
              <a:rPr lang="en"/>
              <a:t>・Web画面をより実践的に</a:t>
            </a:r>
            <a:endParaRPr/>
          </a:p>
          <a:p>
            <a:pPr indent="0" lvl="0" marL="0" rtl="0" algn="l">
              <a:spcBef>
                <a:spcPts val="2100"/>
              </a:spcBef>
              <a:spcAft>
                <a:spcPts val="2100"/>
              </a:spcAft>
              <a:buNone/>
            </a:pPr>
            <a:r>
              <a:rPr lang="en"/>
              <a:t>　　　　　　　　　　　　　　　　　などなど…</a:t>
            </a:r>
            <a:endParaRPr/>
          </a:p>
        </p:txBody>
      </p:sp>
      <p:sp>
        <p:nvSpPr>
          <p:cNvPr id="1041" name="Google Shape;1041;p81"/>
          <p:cNvSpPr txBox="1"/>
          <p:nvPr>
            <p:ph type="title"/>
          </p:nvPr>
        </p:nvSpPr>
        <p:spPr>
          <a:xfrm>
            <a:off x="2094300" y="1585475"/>
            <a:ext cx="8003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000"/>
              <a:t>今後さらなる改良を行って、自分だけのチャットボットを作ってみてください。</a:t>
            </a:r>
            <a:endParaRPr sz="3000"/>
          </a:p>
        </p:txBody>
      </p:sp>
      <p:pic>
        <p:nvPicPr>
          <p:cNvPr descr="マグカップ が含まれている画像&#10;&#10;自動的に生成された説明" id="1042" name="Google Shape;1042;p81"/>
          <p:cNvPicPr preferRelativeResize="0"/>
          <p:nvPr/>
        </p:nvPicPr>
        <p:blipFill rotWithShape="1">
          <a:blip r:embed="rId3">
            <a:alphaModFix/>
          </a:blip>
          <a:srcRect b="0" l="0" r="0" t="0"/>
          <a:stretch/>
        </p:blipFill>
        <p:spPr>
          <a:xfrm>
            <a:off x="8214749" y="2967200"/>
            <a:ext cx="2831626" cy="28316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82"/>
          <p:cNvSpPr txBox="1"/>
          <p:nvPr>
            <p:ph type="title"/>
          </p:nvPr>
        </p:nvSpPr>
        <p:spPr>
          <a:xfrm>
            <a:off x="6130600" y="1736375"/>
            <a:ext cx="5873400" cy="1341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Thank you!</a:t>
            </a:r>
            <a:endParaRPr/>
          </a:p>
        </p:txBody>
      </p:sp>
      <p:sp>
        <p:nvSpPr>
          <p:cNvPr id="1048" name="Google Shape;1048;p82"/>
          <p:cNvSpPr txBox="1"/>
          <p:nvPr>
            <p:ph idx="1" type="subTitle"/>
          </p:nvPr>
        </p:nvSpPr>
        <p:spPr>
          <a:xfrm>
            <a:off x="6130600" y="2974025"/>
            <a:ext cx="55815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Do you have any questions?</a:t>
            </a:r>
            <a:endParaRPr/>
          </a:p>
          <a:p>
            <a:pPr indent="0" lvl="0" marL="0" rtl="0" algn="l">
              <a:spcBef>
                <a:spcPts val="2100"/>
              </a:spcBef>
              <a:spcAft>
                <a:spcPts val="2100"/>
              </a:spcAft>
              <a:buNone/>
            </a:pPr>
            <a:r>
              <a:t/>
            </a:r>
            <a:endParaRPr/>
          </a:p>
        </p:txBody>
      </p:sp>
      <p:sp>
        <p:nvSpPr>
          <p:cNvPr id="1049" name="Google Shape;1049;p82"/>
          <p:cNvSpPr txBox="1"/>
          <p:nvPr>
            <p:ph idx="2" type="body"/>
          </p:nvPr>
        </p:nvSpPr>
        <p:spPr>
          <a:xfrm>
            <a:off x="6130600" y="3381625"/>
            <a:ext cx="5581500" cy="1341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高橋永成</a:t>
            </a:r>
            <a:endParaRPr b="1"/>
          </a:p>
          <a:p>
            <a:pPr indent="0" lvl="0" marL="0" rtl="0" algn="l">
              <a:spcBef>
                <a:spcPts val="0"/>
              </a:spcBef>
              <a:spcAft>
                <a:spcPts val="0"/>
              </a:spcAft>
              <a:buNone/>
            </a:pPr>
            <a:r>
              <a:rPr lang="en"/>
              <a:t>h-takahashi@kdl.co.jp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050" name="Google Shape;1050;p82"/>
          <p:cNvGrpSpPr/>
          <p:nvPr/>
        </p:nvGrpSpPr>
        <p:grpSpPr>
          <a:xfrm>
            <a:off x="1602130" y="2025993"/>
            <a:ext cx="3018022" cy="2806004"/>
            <a:chOff x="6435300" y="2742175"/>
            <a:chExt cx="266325" cy="232875"/>
          </a:xfrm>
        </p:grpSpPr>
        <p:sp>
          <p:nvSpPr>
            <p:cNvPr id="1051" name="Google Shape;1051;p82"/>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2" name="Google Shape;1052;p82"/>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4253600" y="0"/>
            <a:ext cx="3653700" cy="3491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316" name="Google Shape;316;p28"/>
          <p:cNvSpPr txBox="1"/>
          <p:nvPr>
            <p:ph idx="1" type="subTitle"/>
          </p:nvPr>
        </p:nvSpPr>
        <p:spPr>
          <a:xfrm>
            <a:off x="2689913" y="3718125"/>
            <a:ext cx="6831900" cy="717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チャットボットとは</a:t>
            </a:r>
            <a:endParaRPr/>
          </a:p>
        </p:txBody>
      </p:sp>
      <p:sp>
        <p:nvSpPr>
          <p:cNvPr id="317" name="Google Shape;317;p28"/>
          <p:cNvSpPr txBox="1"/>
          <p:nvPr>
            <p:ph idx="2" type="body"/>
          </p:nvPr>
        </p:nvSpPr>
        <p:spPr>
          <a:xfrm>
            <a:off x="2695613" y="4596400"/>
            <a:ext cx="6820500" cy="2075100"/>
          </a:xfrm>
          <a:prstGeom prst="rect">
            <a:avLst/>
          </a:prstGeom>
        </p:spPr>
        <p:txBody>
          <a:bodyPr anchorCtr="0" anchor="t" bIns="121900" lIns="121900" spcFirstLastPara="1" rIns="121900" wrap="square" tIns="121900">
            <a:noAutofit/>
          </a:bodyPr>
          <a:lstStyle/>
          <a:p>
            <a:pPr indent="0" lvl="0" marL="0" rtl="0" algn="ctr">
              <a:lnSpc>
                <a:spcPct val="150000"/>
              </a:lnSpc>
              <a:spcBef>
                <a:spcPts val="0"/>
              </a:spcBef>
              <a:spcAft>
                <a:spcPts val="0"/>
              </a:spcAft>
              <a:buNone/>
            </a:pPr>
            <a:r>
              <a:rPr lang="en"/>
              <a:t>・</a:t>
            </a:r>
            <a:r>
              <a:rPr lang="en"/>
              <a:t>チャットボットとは</a:t>
            </a:r>
            <a:endParaRPr/>
          </a:p>
          <a:p>
            <a:pPr indent="0" lvl="0" marL="0" rtl="0" algn="ctr">
              <a:lnSpc>
                <a:spcPct val="150000"/>
              </a:lnSpc>
              <a:spcBef>
                <a:spcPts val="0"/>
              </a:spcBef>
              <a:spcAft>
                <a:spcPts val="0"/>
              </a:spcAft>
              <a:buNone/>
            </a:pPr>
            <a:r>
              <a:rPr lang="en"/>
              <a:t>・活用シーン</a:t>
            </a:r>
            <a:endParaRPr/>
          </a:p>
          <a:p>
            <a:pPr indent="0" lvl="0" marL="0" rtl="0" algn="ctr">
              <a:lnSpc>
                <a:spcPct val="150000"/>
              </a:lnSpc>
              <a:spcBef>
                <a:spcPts val="0"/>
              </a:spcBef>
              <a:spcAft>
                <a:spcPts val="0"/>
              </a:spcAft>
              <a:buNone/>
            </a:pPr>
            <a:r>
              <a:rPr lang="en"/>
              <a:t>・導入メリット</a:t>
            </a:r>
            <a:endParaRPr/>
          </a:p>
          <a:p>
            <a:pPr indent="0" lvl="0" marL="0" rtl="0" algn="ctr">
              <a:lnSpc>
                <a:spcPct val="150000"/>
              </a:lnSpc>
              <a:spcBef>
                <a:spcPts val="0"/>
              </a:spcBef>
              <a:spcAft>
                <a:spcPts val="0"/>
              </a:spcAft>
              <a:buNone/>
            </a:pPr>
            <a:r>
              <a:rPr lang="en"/>
              <a:t>・インテントとエンティティ</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6544300" y="2665500"/>
            <a:ext cx="55815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latin typeface="Oswald"/>
                <a:ea typeface="Oswald"/>
                <a:cs typeface="Oswald"/>
                <a:sym typeface="Oswald"/>
              </a:rPr>
              <a:t>チャットボットとは</a:t>
            </a:r>
            <a:endParaRPr b="1">
              <a:latin typeface="Oswald"/>
              <a:ea typeface="Oswald"/>
              <a:cs typeface="Oswald"/>
              <a:sym typeface="Oswald"/>
            </a:endParaRPr>
          </a:p>
        </p:txBody>
      </p:sp>
      <p:sp>
        <p:nvSpPr>
          <p:cNvPr id="323" name="Google Shape;323;p29"/>
          <p:cNvSpPr txBox="1"/>
          <p:nvPr>
            <p:ph idx="1" type="body"/>
          </p:nvPr>
        </p:nvSpPr>
        <p:spPr>
          <a:xfrm>
            <a:off x="5855650" y="4062100"/>
            <a:ext cx="5581500" cy="1702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000"/>
              <a:t>チャットボット とは「対話（chat）」と「ロボット（bot）」を組み合わせた言葉です。例えば、LINEなどのチャットアプリの様なインターフェースで、ユーザーが文章を入力するとロボットが理解して自動的に答えを返すシステムの総称を指します。</a:t>
            </a:r>
            <a:endParaRPr sz="2000"/>
          </a:p>
          <a:p>
            <a:pPr indent="0" lvl="0" marL="0" rtl="0" algn="l">
              <a:spcBef>
                <a:spcPts val="2100"/>
              </a:spcBef>
              <a:spcAft>
                <a:spcPts val="2100"/>
              </a:spcAft>
              <a:buNone/>
            </a:pPr>
            <a:r>
              <a:t/>
            </a:r>
            <a:endParaRPr sz="2000"/>
          </a:p>
        </p:txBody>
      </p:sp>
      <p:pic>
        <p:nvPicPr>
          <p:cNvPr id="324" name="Google Shape;324;p29"/>
          <p:cNvPicPr preferRelativeResize="0"/>
          <p:nvPr/>
        </p:nvPicPr>
        <p:blipFill>
          <a:blip r:embed="rId3">
            <a:alphaModFix/>
          </a:blip>
          <a:stretch>
            <a:fillRect/>
          </a:stretch>
        </p:blipFill>
        <p:spPr>
          <a:xfrm>
            <a:off x="1361051" y="575450"/>
            <a:ext cx="3167499" cy="6046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p:nvPr/>
        </p:nvSpPr>
        <p:spPr>
          <a:xfrm>
            <a:off x="13750" y="5751975"/>
            <a:ext cx="10114200" cy="66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11669100" y="0"/>
            <a:ext cx="522900" cy="5229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11834250" y="67425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2" name="Google Shape;332;p30"/>
          <p:cNvSpPr/>
          <p:nvPr/>
        </p:nvSpPr>
        <p:spPr>
          <a:xfrm>
            <a:off x="11834250" y="1088100"/>
            <a:ext cx="192600" cy="1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333" name="Google Shape;333;p30"/>
          <p:cNvCxnSpPr/>
          <p:nvPr/>
        </p:nvCxnSpPr>
        <p:spPr>
          <a:xfrm>
            <a:off x="11926050" y="1582475"/>
            <a:ext cx="4500" cy="2834700"/>
          </a:xfrm>
          <a:prstGeom prst="straightConnector1">
            <a:avLst/>
          </a:prstGeom>
          <a:noFill/>
          <a:ln cap="flat" cmpd="sng" w="19050">
            <a:solidFill>
              <a:schemeClr val="lt1"/>
            </a:solidFill>
            <a:prstDash val="solid"/>
            <a:round/>
            <a:headEnd len="med" w="med" type="none"/>
            <a:tailEnd len="med" w="med" type="none"/>
          </a:ln>
        </p:spPr>
      </p:cxnSp>
      <p:pic>
        <p:nvPicPr>
          <p:cNvPr id="334" name="Google Shape;334;p30"/>
          <p:cNvPicPr preferRelativeResize="0"/>
          <p:nvPr/>
        </p:nvPicPr>
        <p:blipFill>
          <a:blip r:embed="rId3">
            <a:alphaModFix/>
          </a:blip>
          <a:stretch>
            <a:fillRect/>
          </a:stretch>
        </p:blipFill>
        <p:spPr>
          <a:xfrm>
            <a:off x="729325" y="473125"/>
            <a:ext cx="2987400" cy="4922900"/>
          </a:xfrm>
          <a:prstGeom prst="rect">
            <a:avLst/>
          </a:prstGeom>
          <a:noFill/>
          <a:ln>
            <a:noFill/>
          </a:ln>
        </p:spPr>
      </p:pic>
      <p:pic>
        <p:nvPicPr>
          <p:cNvPr id="335" name="Google Shape;335;p30"/>
          <p:cNvPicPr preferRelativeResize="0"/>
          <p:nvPr/>
        </p:nvPicPr>
        <p:blipFill>
          <a:blip r:embed="rId3">
            <a:alphaModFix/>
          </a:blip>
          <a:stretch>
            <a:fillRect/>
          </a:stretch>
        </p:blipFill>
        <p:spPr>
          <a:xfrm>
            <a:off x="4602300" y="473125"/>
            <a:ext cx="2987400" cy="4922900"/>
          </a:xfrm>
          <a:prstGeom prst="rect">
            <a:avLst/>
          </a:prstGeom>
          <a:noFill/>
          <a:ln>
            <a:noFill/>
          </a:ln>
        </p:spPr>
      </p:pic>
      <p:pic>
        <p:nvPicPr>
          <p:cNvPr id="336" name="Google Shape;336;p30"/>
          <p:cNvPicPr preferRelativeResize="0"/>
          <p:nvPr/>
        </p:nvPicPr>
        <p:blipFill>
          <a:blip r:embed="rId3">
            <a:alphaModFix/>
          </a:blip>
          <a:stretch>
            <a:fillRect/>
          </a:stretch>
        </p:blipFill>
        <p:spPr>
          <a:xfrm>
            <a:off x="8475275" y="473125"/>
            <a:ext cx="2987400" cy="4922900"/>
          </a:xfrm>
          <a:prstGeom prst="rect">
            <a:avLst/>
          </a:prstGeom>
          <a:noFill/>
          <a:ln>
            <a:noFill/>
          </a:ln>
        </p:spPr>
      </p:pic>
      <p:sp>
        <p:nvSpPr>
          <p:cNvPr id="337" name="Google Shape;337;p30"/>
          <p:cNvSpPr txBox="1"/>
          <p:nvPr>
            <p:ph type="title"/>
          </p:nvPr>
        </p:nvSpPr>
        <p:spPr>
          <a:xfrm>
            <a:off x="440975" y="5700525"/>
            <a:ext cx="55815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sz="4000">
                <a:latin typeface="Oswald"/>
                <a:ea typeface="Oswald"/>
                <a:cs typeface="Oswald"/>
                <a:sym typeface="Oswald"/>
              </a:rPr>
              <a:t>活用シーン</a:t>
            </a:r>
            <a:endParaRPr b="1" sz="4000">
              <a:latin typeface="Oswald"/>
              <a:ea typeface="Oswald"/>
              <a:cs typeface="Oswald"/>
              <a:sym typeface="Oswald"/>
            </a:endParaRPr>
          </a:p>
        </p:txBody>
      </p:sp>
      <p:pic>
        <p:nvPicPr>
          <p:cNvPr id="338" name="Google Shape;338;p30"/>
          <p:cNvPicPr preferRelativeResize="0"/>
          <p:nvPr/>
        </p:nvPicPr>
        <p:blipFill>
          <a:blip r:embed="rId4">
            <a:alphaModFix/>
          </a:blip>
          <a:stretch>
            <a:fillRect/>
          </a:stretch>
        </p:blipFill>
        <p:spPr>
          <a:xfrm>
            <a:off x="765775" y="866850"/>
            <a:ext cx="2834700" cy="2834700"/>
          </a:xfrm>
          <a:prstGeom prst="rect">
            <a:avLst/>
          </a:prstGeom>
          <a:noFill/>
          <a:ln>
            <a:noFill/>
          </a:ln>
        </p:spPr>
      </p:pic>
      <p:pic>
        <p:nvPicPr>
          <p:cNvPr descr="シャツ が含まれている画像&#10;&#10;自動的に生成された説明" id="339" name="Google Shape;339;p30"/>
          <p:cNvPicPr preferRelativeResize="0"/>
          <p:nvPr/>
        </p:nvPicPr>
        <p:blipFill rotWithShape="1">
          <a:blip r:embed="rId5">
            <a:alphaModFix/>
          </a:blip>
          <a:srcRect b="0" l="0" r="0" t="0"/>
          <a:stretch/>
        </p:blipFill>
        <p:spPr>
          <a:xfrm>
            <a:off x="4372814" y="1046498"/>
            <a:ext cx="3216876" cy="3216876"/>
          </a:xfrm>
          <a:prstGeom prst="rect">
            <a:avLst/>
          </a:prstGeom>
          <a:noFill/>
          <a:ln>
            <a:noFill/>
          </a:ln>
        </p:spPr>
      </p:pic>
      <p:pic>
        <p:nvPicPr>
          <p:cNvPr descr="抽象, スクリーンショット, コンピュータ が含まれている画像&#10;&#10;自動的に生成された説明" id="340" name="Google Shape;340;p30"/>
          <p:cNvPicPr preferRelativeResize="0"/>
          <p:nvPr/>
        </p:nvPicPr>
        <p:blipFill rotWithShape="1">
          <a:blip r:embed="rId6">
            <a:alphaModFix/>
          </a:blip>
          <a:srcRect b="0" l="0" r="0" t="0"/>
          <a:stretch/>
        </p:blipFill>
        <p:spPr>
          <a:xfrm>
            <a:off x="8776554" y="1280704"/>
            <a:ext cx="2384850" cy="2384850"/>
          </a:xfrm>
          <a:prstGeom prst="rect">
            <a:avLst/>
          </a:prstGeom>
          <a:noFill/>
          <a:ln>
            <a:noFill/>
          </a:ln>
        </p:spPr>
      </p:pic>
      <p:sp>
        <p:nvSpPr>
          <p:cNvPr id="341" name="Google Shape;341;p30"/>
          <p:cNvSpPr txBox="1"/>
          <p:nvPr>
            <p:ph idx="4294967295" type="body"/>
          </p:nvPr>
        </p:nvSpPr>
        <p:spPr>
          <a:xfrm>
            <a:off x="762325" y="3701550"/>
            <a:ext cx="2921400" cy="1399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500"/>
              <a:t>お客様のお問い合わせをチャットボットに答えさせて、人的業務を削減します。</a:t>
            </a:r>
            <a:endParaRPr sz="1500"/>
          </a:p>
          <a:p>
            <a:pPr indent="0" lvl="0" marL="0" rtl="0" algn="l">
              <a:spcBef>
                <a:spcPts val="2100"/>
              </a:spcBef>
              <a:spcAft>
                <a:spcPts val="2100"/>
              </a:spcAft>
              <a:buNone/>
            </a:pPr>
            <a:r>
              <a:t/>
            </a:r>
            <a:endParaRPr sz="1500"/>
          </a:p>
        </p:txBody>
      </p:sp>
      <p:sp>
        <p:nvSpPr>
          <p:cNvPr id="342" name="Google Shape;342;p30"/>
          <p:cNvSpPr txBox="1"/>
          <p:nvPr>
            <p:ph idx="4294967295" type="body"/>
          </p:nvPr>
        </p:nvSpPr>
        <p:spPr>
          <a:xfrm>
            <a:off x="4965450" y="674250"/>
            <a:ext cx="2261100" cy="4770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b="1" lang="en" sz="2000"/>
              <a:t>社内業務改善</a:t>
            </a:r>
            <a:endParaRPr b="1" sz="2000"/>
          </a:p>
        </p:txBody>
      </p:sp>
      <p:sp>
        <p:nvSpPr>
          <p:cNvPr id="343" name="Google Shape;343;p30"/>
          <p:cNvSpPr txBox="1"/>
          <p:nvPr>
            <p:ph idx="4294967295" type="body"/>
          </p:nvPr>
        </p:nvSpPr>
        <p:spPr>
          <a:xfrm>
            <a:off x="510775" y="674250"/>
            <a:ext cx="3424500" cy="6606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b="1" lang="en" sz="2000"/>
              <a:t>カスタマーサポート</a:t>
            </a:r>
            <a:endParaRPr b="1" sz="2000"/>
          </a:p>
        </p:txBody>
      </p:sp>
      <p:sp>
        <p:nvSpPr>
          <p:cNvPr id="344" name="Google Shape;344;p30"/>
          <p:cNvSpPr txBox="1"/>
          <p:nvPr>
            <p:ph idx="4294967295" type="body"/>
          </p:nvPr>
        </p:nvSpPr>
        <p:spPr>
          <a:xfrm>
            <a:off x="8690525" y="611100"/>
            <a:ext cx="2556900" cy="4770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b="1" lang="en" sz="2000"/>
              <a:t>施設型サイネージ</a:t>
            </a:r>
            <a:endParaRPr b="1" sz="2000"/>
          </a:p>
        </p:txBody>
      </p:sp>
      <p:sp>
        <p:nvSpPr>
          <p:cNvPr id="345" name="Google Shape;345;p30"/>
          <p:cNvSpPr txBox="1"/>
          <p:nvPr>
            <p:ph idx="4294967295" type="body"/>
          </p:nvPr>
        </p:nvSpPr>
        <p:spPr>
          <a:xfrm>
            <a:off x="4635300" y="3701550"/>
            <a:ext cx="2921400" cy="1399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500"/>
              <a:t>社内情報のFAQをチャットボットが応答することで、情報へのアクセスを素早く、問い合わせ業務を削減して業務を効率化できます。</a:t>
            </a:r>
            <a:endParaRPr sz="1500"/>
          </a:p>
          <a:p>
            <a:pPr indent="0" lvl="0" marL="0" rtl="0" algn="l">
              <a:spcBef>
                <a:spcPts val="2100"/>
              </a:spcBef>
              <a:spcAft>
                <a:spcPts val="2100"/>
              </a:spcAft>
              <a:buNone/>
            </a:pPr>
            <a:r>
              <a:t/>
            </a:r>
            <a:endParaRPr sz="1500"/>
          </a:p>
        </p:txBody>
      </p:sp>
      <p:sp>
        <p:nvSpPr>
          <p:cNvPr id="346" name="Google Shape;346;p30"/>
          <p:cNvSpPr txBox="1"/>
          <p:nvPr>
            <p:ph idx="4294967295" type="body"/>
          </p:nvPr>
        </p:nvSpPr>
        <p:spPr>
          <a:xfrm>
            <a:off x="8475275" y="3701550"/>
            <a:ext cx="2921400" cy="1399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500"/>
              <a:t>インパクトのあるインターフェースによる集客効果を期待。施設案内のコストを削減。音声操作により衛生的に良い環境で活用できます。</a:t>
            </a:r>
            <a:endParaRPr sz="1500"/>
          </a:p>
          <a:p>
            <a:pPr indent="0" lvl="0" marL="0" rtl="0" algn="l">
              <a:spcBef>
                <a:spcPts val="2100"/>
              </a:spcBef>
              <a:spcAft>
                <a:spcPts val="210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434343"/>
      </a:dk2>
      <a:lt2>
        <a:srgbClr val="EEEEEE"/>
      </a:lt2>
      <a:accent1>
        <a:srgbClr val="7AD2DE"/>
      </a:accent1>
      <a:accent2>
        <a:srgbClr val="FFDA72"/>
      </a:accent2>
      <a:accent3>
        <a:srgbClr val="F1C232"/>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